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20"/>
  </p:notesMasterIdLst>
  <p:sldIdLst>
    <p:sldId id="2147473955" r:id="rId6"/>
    <p:sldId id="2147473936" r:id="rId7"/>
    <p:sldId id="2147474020" r:id="rId8"/>
    <p:sldId id="2147474026" r:id="rId9"/>
    <p:sldId id="2147473998" r:id="rId10"/>
    <p:sldId id="2147474009" r:id="rId11"/>
    <p:sldId id="2147474021" r:id="rId12"/>
    <p:sldId id="2147474025" r:id="rId13"/>
    <p:sldId id="2147474024" r:id="rId14"/>
    <p:sldId id="2147473981" r:id="rId15"/>
    <p:sldId id="2147473938" r:id="rId16"/>
    <p:sldId id="2147474008" r:id="rId17"/>
    <p:sldId id="2147474018" r:id="rId18"/>
    <p:sldId id="214747401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15ACC9-4115-4006-85DC-EAEF26D04D11}">
          <p14:sldIdLst>
            <p14:sldId id="2147473955"/>
            <p14:sldId id="2147473936"/>
            <p14:sldId id="2147474020"/>
            <p14:sldId id="2147474026"/>
            <p14:sldId id="2147473998"/>
            <p14:sldId id="2147474009"/>
            <p14:sldId id="2147474021"/>
            <p14:sldId id="2147474025"/>
          </p14:sldIdLst>
        </p14:section>
        <p14:section name="Back-up slides" id="{23433BD0-61ED-4F03-90BC-78AD55D9FCB1}">
          <p14:sldIdLst>
            <p14:sldId id="2147474024"/>
            <p14:sldId id="2147473981"/>
            <p14:sldId id="2147473938"/>
            <p14:sldId id="2147474008"/>
            <p14:sldId id="2147474018"/>
            <p14:sldId id="214747401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DUMBI NGAMALA, Patricia" initials="NNP" lastIdx="14" clrIdx="0">
    <p:extLst>
      <p:ext uri="{19B8F6BF-5375-455C-9EA6-DF929625EA0E}">
        <p15:presenceInfo xmlns:p15="http://schemas.microsoft.com/office/powerpoint/2012/main" userId="S::ndumbip@who.int::0900c5ed-9b1a-4ceb-b781-1e1f6e7fd80e" providerId="AD"/>
      </p:ext>
    </p:extLst>
  </p:cmAuthor>
  <p:cmAuthor id="2" name="lisa.waddell@phac-aspc.gc.ca" initials="li" lastIdx="2" clrIdx="1">
    <p:extLst>
      <p:ext uri="{19B8F6BF-5375-455C-9EA6-DF929625EA0E}">
        <p15:presenceInfo xmlns:p15="http://schemas.microsoft.com/office/powerpoint/2012/main" userId="S::urn:spo:guest#lisa.waddell@phac-aspc.gc.c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C158CD-92B6-4926-9AE9-9CADF11A846C}" v="67" dt="2024-03-25T14:44:25.9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8539" autoAdjust="0"/>
  </p:normalViewPr>
  <p:slideViewPr>
    <p:cSldViewPr snapToGrid="0">
      <p:cViewPr>
        <p:scale>
          <a:sx n="90" d="100"/>
          <a:sy n="90" d="100"/>
        </p:scale>
        <p:origin x="126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DUMBI NGAMALA, Patricia" userId="0900c5ed-9b1a-4ceb-b781-1e1f6e7fd80e" providerId="ADAL" clId="{84C158CD-92B6-4926-9AE9-9CADF11A846C}"/>
    <pc:docChg chg="undo custSel addSld delSld modSld sldOrd delMainMaster addSection modSection">
      <pc:chgData name="NDUMBI NGAMALA, Patricia" userId="0900c5ed-9b1a-4ceb-b781-1e1f6e7fd80e" providerId="ADAL" clId="{84C158CD-92B6-4926-9AE9-9CADF11A846C}" dt="2024-03-25T14:45:57.271" v="1138" actId="20577"/>
      <pc:docMkLst>
        <pc:docMk/>
      </pc:docMkLst>
      <pc:sldChg chg="addSp delSp modSp add del mod">
        <pc:chgData name="NDUMBI NGAMALA, Patricia" userId="0900c5ed-9b1a-4ceb-b781-1e1f6e7fd80e" providerId="ADAL" clId="{84C158CD-92B6-4926-9AE9-9CADF11A846C}" dt="2024-03-25T14:29:42.399" v="1053" actId="47"/>
        <pc:sldMkLst>
          <pc:docMk/>
          <pc:sldMk cId="4178801270" sldId="309"/>
        </pc:sldMkLst>
        <pc:spChg chg="del">
          <ac:chgData name="NDUMBI NGAMALA, Patricia" userId="0900c5ed-9b1a-4ceb-b781-1e1f6e7fd80e" providerId="ADAL" clId="{84C158CD-92B6-4926-9AE9-9CADF11A846C}" dt="2024-03-25T14:27:55.900" v="975" actId="478"/>
          <ac:spMkLst>
            <pc:docMk/>
            <pc:sldMk cId="4178801270" sldId="309"/>
            <ac:spMk id="3" creationId="{419E1522-2A44-B22C-C2FE-9253B614A728}"/>
          </ac:spMkLst>
        </pc:spChg>
        <pc:spChg chg="del">
          <ac:chgData name="NDUMBI NGAMALA, Patricia" userId="0900c5ed-9b1a-4ceb-b781-1e1f6e7fd80e" providerId="ADAL" clId="{84C158CD-92B6-4926-9AE9-9CADF11A846C}" dt="2024-03-25T14:27:55.900" v="975" actId="478"/>
          <ac:spMkLst>
            <pc:docMk/>
            <pc:sldMk cId="4178801270" sldId="309"/>
            <ac:spMk id="4" creationId="{AFE503B1-9626-A99C-212D-D6874B3764F4}"/>
          </ac:spMkLst>
        </pc:spChg>
        <pc:spChg chg="del mod">
          <ac:chgData name="NDUMBI NGAMALA, Patricia" userId="0900c5ed-9b1a-4ceb-b781-1e1f6e7fd80e" providerId="ADAL" clId="{84C158CD-92B6-4926-9AE9-9CADF11A846C}" dt="2024-03-25T14:27:55.900" v="975" actId="478"/>
          <ac:spMkLst>
            <pc:docMk/>
            <pc:sldMk cId="4178801270" sldId="309"/>
            <ac:spMk id="6" creationId="{F167AFD5-326B-910F-8EAF-A04A9D208725}"/>
          </ac:spMkLst>
        </pc:spChg>
        <pc:spChg chg="add mod">
          <ac:chgData name="NDUMBI NGAMALA, Patricia" userId="0900c5ed-9b1a-4ceb-b781-1e1f6e7fd80e" providerId="ADAL" clId="{84C158CD-92B6-4926-9AE9-9CADF11A846C}" dt="2024-03-25T14:27:55.939" v="976" actId="27636"/>
          <ac:spMkLst>
            <pc:docMk/>
            <pc:sldMk cId="4178801270" sldId="309"/>
            <ac:spMk id="9" creationId="{4AAD4394-BBBA-0731-7DE7-3BBE1B284C92}"/>
          </ac:spMkLst>
        </pc:spChg>
        <pc:grpChg chg="del">
          <ac:chgData name="NDUMBI NGAMALA, Patricia" userId="0900c5ed-9b1a-4ceb-b781-1e1f6e7fd80e" providerId="ADAL" clId="{84C158CD-92B6-4926-9AE9-9CADF11A846C}" dt="2024-03-25T14:27:55.900" v="975" actId="478"/>
          <ac:grpSpMkLst>
            <pc:docMk/>
            <pc:sldMk cId="4178801270" sldId="309"/>
            <ac:grpSpMk id="13" creationId="{3F1EFBC9-3B74-03E0-84DE-969D323F531F}"/>
          </ac:grpSpMkLst>
        </pc:grpChg>
      </pc:sldChg>
      <pc:sldChg chg="modSp mod modNotesTx">
        <pc:chgData name="NDUMBI NGAMALA, Patricia" userId="0900c5ed-9b1a-4ceb-b781-1e1f6e7fd80e" providerId="ADAL" clId="{84C158CD-92B6-4926-9AE9-9CADF11A846C}" dt="2024-03-25T14:45:22.506" v="1133" actId="20577"/>
        <pc:sldMkLst>
          <pc:docMk/>
          <pc:sldMk cId="2456374024" sldId="2147473936"/>
        </pc:sldMkLst>
        <pc:graphicFrameChg chg="mod modGraphic">
          <ac:chgData name="NDUMBI NGAMALA, Patricia" userId="0900c5ed-9b1a-4ceb-b781-1e1f6e7fd80e" providerId="ADAL" clId="{84C158CD-92B6-4926-9AE9-9CADF11A846C}" dt="2024-03-25T14:01:38.502" v="182" actId="14100"/>
          <ac:graphicFrameMkLst>
            <pc:docMk/>
            <pc:sldMk cId="2456374024" sldId="2147473936"/>
            <ac:graphicFrameMk id="6" creationId="{ACE19217-E1D1-4C39-B1CC-9F59F8293C4F}"/>
          </ac:graphicFrameMkLst>
        </pc:graphicFrameChg>
      </pc:sldChg>
      <pc:sldChg chg="mod ord modShow">
        <pc:chgData name="NDUMBI NGAMALA, Patricia" userId="0900c5ed-9b1a-4ceb-b781-1e1f6e7fd80e" providerId="ADAL" clId="{84C158CD-92B6-4926-9AE9-9CADF11A846C}" dt="2024-03-25T14:04:56.190" v="248"/>
        <pc:sldMkLst>
          <pc:docMk/>
          <pc:sldMk cId="323613927" sldId="2147473938"/>
        </pc:sldMkLst>
      </pc:sldChg>
      <pc:sldChg chg="addSp delSp modSp mod">
        <pc:chgData name="NDUMBI NGAMALA, Patricia" userId="0900c5ed-9b1a-4ceb-b781-1e1f6e7fd80e" providerId="ADAL" clId="{84C158CD-92B6-4926-9AE9-9CADF11A846C}" dt="2024-03-25T14:04:12.940" v="241" actId="1076"/>
        <pc:sldMkLst>
          <pc:docMk/>
          <pc:sldMk cId="3708445140" sldId="2147473955"/>
        </pc:sldMkLst>
        <pc:spChg chg="mod">
          <ac:chgData name="NDUMBI NGAMALA, Patricia" userId="0900c5ed-9b1a-4ceb-b781-1e1f6e7fd80e" providerId="ADAL" clId="{84C158CD-92B6-4926-9AE9-9CADF11A846C}" dt="2024-03-25T14:04:01.668" v="239" actId="1076"/>
          <ac:spMkLst>
            <pc:docMk/>
            <pc:sldMk cId="3708445140" sldId="2147473955"/>
            <ac:spMk id="2" creationId="{741A228B-3147-D94F-866B-A8FAAD6D0A0A}"/>
          </ac:spMkLst>
        </pc:spChg>
        <pc:spChg chg="mod">
          <ac:chgData name="NDUMBI NGAMALA, Patricia" userId="0900c5ed-9b1a-4ceb-b781-1e1f6e7fd80e" providerId="ADAL" clId="{84C158CD-92B6-4926-9AE9-9CADF11A846C}" dt="2024-03-25T14:04:07.796" v="240" actId="1076"/>
          <ac:spMkLst>
            <pc:docMk/>
            <pc:sldMk cId="3708445140" sldId="2147473955"/>
            <ac:spMk id="4" creationId="{456DEC97-4582-0FA7-A417-2A317611FDCE}"/>
          </ac:spMkLst>
        </pc:spChg>
        <pc:spChg chg="add del">
          <ac:chgData name="NDUMBI NGAMALA, Patricia" userId="0900c5ed-9b1a-4ceb-b781-1e1f6e7fd80e" providerId="ADAL" clId="{84C158CD-92B6-4926-9AE9-9CADF11A846C}" dt="2024-03-25T13:49:55.892" v="6" actId="22"/>
          <ac:spMkLst>
            <pc:docMk/>
            <pc:sldMk cId="3708445140" sldId="2147473955"/>
            <ac:spMk id="146" creationId="{AB5ACF6C-69FC-5F4B-1BF3-EBB9800784AD}"/>
          </ac:spMkLst>
        </pc:spChg>
        <pc:spChg chg="add mod">
          <ac:chgData name="NDUMBI NGAMALA, Patricia" userId="0900c5ed-9b1a-4ceb-b781-1e1f6e7fd80e" providerId="ADAL" clId="{84C158CD-92B6-4926-9AE9-9CADF11A846C}" dt="2024-03-25T14:04:12.940" v="241" actId="1076"/>
          <ac:spMkLst>
            <pc:docMk/>
            <pc:sldMk cId="3708445140" sldId="2147473955"/>
            <ac:spMk id="148" creationId="{11E4BF69-3419-1CA7-7F98-8627448CA1F1}"/>
          </ac:spMkLst>
        </pc:spChg>
        <pc:spChg chg="add del mod">
          <ac:chgData name="NDUMBI NGAMALA, Patricia" userId="0900c5ed-9b1a-4ceb-b781-1e1f6e7fd80e" providerId="ADAL" clId="{84C158CD-92B6-4926-9AE9-9CADF11A846C}" dt="2024-03-25T14:02:30.452" v="183" actId="478"/>
          <ac:spMkLst>
            <pc:docMk/>
            <pc:sldMk cId="3708445140" sldId="2147473955"/>
            <ac:spMk id="149" creationId="{CAF61092-D845-B373-D759-13AA210BD86A}"/>
          </ac:spMkLst>
        </pc:spChg>
        <pc:grpChg chg="mod">
          <ac:chgData name="NDUMBI NGAMALA, Patricia" userId="0900c5ed-9b1a-4ceb-b781-1e1f6e7fd80e" providerId="ADAL" clId="{84C158CD-92B6-4926-9AE9-9CADF11A846C}" dt="2024-03-25T14:03:41.670" v="235" actId="1076"/>
          <ac:grpSpMkLst>
            <pc:docMk/>
            <pc:sldMk cId="3708445140" sldId="2147473955"/>
            <ac:grpSpMk id="5" creationId="{7E64463F-6AEE-4137-9BAA-D4139ED17672}"/>
          </ac:grpSpMkLst>
        </pc:grpChg>
      </pc:sldChg>
      <pc:sldChg chg="mod ord modShow">
        <pc:chgData name="NDUMBI NGAMALA, Patricia" userId="0900c5ed-9b1a-4ceb-b781-1e1f6e7fd80e" providerId="ADAL" clId="{84C158CD-92B6-4926-9AE9-9CADF11A846C}" dt="2024-03-25T14:04:56.190" v="248"/>
        <pc:sldMkLst>
          <pc:docMk/>
          <pc:sldMk cId="849040055" sldId="2147473981"/>
        </pc:sldMkLst>
      </pc:sldChg>
      <pc:sldChg chg="addSp delSp modSp mod ord modShow modNotesTx">
        <pc:chgData name="NDUMBI NGAMALA, Patricia" userId="0900c5ed-9b1a-4ceb-b781-1e1f6e7fd80e" providerId="ADAL" clId="{84C158CD-92B6-4926-9AE9-9CADF11A846C}" dt="2024-03-25T14:45:42.129" v="1136" actId="20577"/>
        <pc:sldMkLst>
          <pc:docMk/>
          <pc:sldMk cId="1524265835" sldId="2147473998"/>
        </pc:sldMkLst>
        <pc:spChg chg="del">
          <ac:chgData name="NDUMBI NGAMALA, Patricia" userId="0900c5ed-9b1a-4ceb-b781-1e1f6e7fd80e" providerId="ADAL" clId="{84C158CD-92B6-4926-9AE9-9CADF11A846C}" dt="2024-03-25T14:17:20.531" v="690" actId="478"/>
          <ac:spMkLst>
            <pc:docMk/>
            <pc:sldMk cId="1524265835" sldId="2147473998"/>
            <ac:spMk id="3" creationId="{BC0E3A9C-899F-C1D0-139B-41080CDEE3D5}"/>
          </ac:spMkLst>
        </pc:spChg>
        <pc:spChg chg="del">
          <ac:chgData name="NDUMBI NGAMALA, Patricia" userId="0900c5ed-9b1a-4ceb-b781-1e1f6e7fd80e" providerId="ADAL" clId="{84C158CD-92B6-4926-9AE9-9CADF11A846C}" dt="2024-03-25T14:17:20.531" v="690" actId="478"/>
          <ac:spMkLst>
            <pc:docMk/>
            <pc:sldMk cId="1524265835" sldId="2147473998"/>
            <ac:spMk id="5" creationId="{061FC50C-DB26-4C8D-B518-8A5A6E898D91}"/>
          </ac:spMkLst>
        </pc:spChg>
        <pc:spChg chg="del mod">
          <ac:chgData name="NDUMBI NGAMALA, Patricia" userId="0900c5ed-9b1a-4ceb-b781-1e1f6e7fd80e" providerId="ADAL" clId="{84C158CD-92B6-4926-9AE9-9CADF11A846C}" dt="2024-03-25T14:17:20.531" v="690" actId="478"/>
          <ac:spMkLst>
            <pc:docMk/>
            <pc:sldMk cId="1524265835" sldId="2147473998"/>
            <ac:spMk id="6" creationId="{FD27BBCD-8B85-3725-86F4-614AFE3AB01B}"/>
          </ac:spMkLst>
        </pc:spChg>
        <pc:spChg chg="del">
          <ac:chgData name="NDUMBI NGAMALA, Patricia" userId="0900c5ed-9b1a-4ceb-b781-1e1f6e7fd80e" providerId="ADAL" clId="{84C158CD-92B6-4926-9AE9-9CADF11A846C}" dt="2024-03-25T14:17:20.531" v="690" actId="478"/>
          <ac:spMkLst>
            <pc:docMk/>
            <pc:sldMk cId="1524265835" sldId="2147473998"/>
            <ac:spMk id="11" creationId="{9E1E248C-4039-4BFF-8F84-D732509B26AF}"/>
          </ac:spMkLst>
        </pc:spChg>
        <pc:spChg chg="del">
          <ac:chgData name="NDUMBI NGAMALA, Patricia" userId="0900c5ed-9b1a-4ceb-b781-1e1f6e7fd80e" providerId="ADAL" clId="{84C158CD-92B6-4926-9AE9-9CADF11A846C}" dt="2024-03-25T14:17:20.531" v="690" actId="478"/>
          <ac:spMkLst>
            <pc:docMk/>
            <pc:sldMk cId="1524265835" sldId="2147473998"/>
            <ac:spMk id="12" creationId="{B7BB21B5-14CB-4A7D-AD8A-90CF9F3BE850}"/>
          </ac:spMkLst>
        </pc:spChg>
        <pc:spChg chg="del">
          <ac:chgData name="NDUMBI NGAMALA, Patricia" userId="0900c5ed-9b1a-4ceb-b781-1e1f6e7fd80e" providerId="ADAL" clId="{84C158CD-92B6-4926-9AE9-9CADF11A846C}" dt="2024-03-25T14:17:20.531" v="690" actId="478"/>
          <ac:spMkLst>
            <pc:docMk/>
            <pc:sldMk cId="1524265835" sldId="2147473998"/>
            <ac:spMk id="15" creationId="{7A0FB178-6462-5CBC-A4BA-6228F99582EC}"/>
          </ac:spMkLst>
        </pc:spChg>
        <pc:spChg chg="del">
          <ac:chgData name="NDUMBI NGAMALA, Patricia" userId="0900c5ed-9b1a-4ceb-b781-1e1f6e7fd80e" providerId="ADAL" clId="{84C158CD-92B6-4926-9AE9-9CADF11A846C}" dt="2024-03-25T14:17:20.531" v="690" actId="478"/>
          <ac:spMkLst>
            <pc:docMk/>
            <pc:sldMk cId="1524265835" sldId="2147473998"/>
            <ac:spMk id="17" creationId="{F724B90B-636D-4BE6-A0A4-9AE5AC996551}"/>
          </ac:spMkLst>
        </pc:spChg>
        <pc:spChg chg="del">
          <ac:chgData name="NDUMBI NGAMALA, Patricia" userId="0900c5ed-9b1a-4ceb-b781-1e1f6e7fd80e" providerId="ADAL" clId="{84C158CD-92B6-4926-9AE9-9CADF11A846C}" dt="2024-03-25T14:17:20.531" v="690" actId="478"/>
          <ac:spMkLst>
            <pc:docMk/>
            <pc:sldMk cId="1524265835" sldId="2147473998"/>
            <ac:spMk id="20" creationId="{9DDD7041-50FD-0A77-C043-9594125C03CE}"/>
          </ac:spMkLst>
        </pc:spChg>
        <pc:spChg chg="mod">
          <ac:chgData name="NDUMBI NGAMALA, Patricia" userId="0900c5ed-9b1a-4ceb-b781-1e1f6e7fd80e" providerId="ADAL" clId="{84C158CD-92B6-4926-9AE9-9CADF11A846C}" dt="2024-03-25T14:17:27.418" v="691"/>
          <ac:spMkLst>
            <pc:docMk/>
            <pc:sldMk cId="1524265835" sldId="2147473998"/>
            <ac:spMk id="21" creationId="{2F85981E-1499-3B89-0298-98264F5A47AC}"/>
          </ac:spMkLst>
        </pc:spChg>
        <pc:spChg chg="del">
          <ac:chgData name="NDUMBI NGAMALA, Patricia" userId="0900c5ed-9b1a-4ceb-b781-1e1f6e7fd80e" providerId="ADAL" clId="{84C158CD-92B6-4926-9AE9-9CADF11A846C}" dt="2024-03-25T14:17:20.531" v="690" actId="478"/>
          <ac:spMkLst>
            <pc:docMk/>
            <pc:sldMk cId="1524265835" sldId="2147473998"/>
            <ac:spMk id="23" creationId="{99FE6CDD-644C-49B1-8871-BA080381A3E4}"/>
          </ac:spMkLst>
        </pc:spChg>
        <pc:spChg chg="mod">
          <ac:chgData name="NDUMBI NGAMALA, Patricia" userId="0900c5ed-9b1a-4ceb-b781-1e1f6e7fd80e" providerId="ADAL" clId="{84C158CD-92B6-4926-9AE9-9CADF11A846C}" dt="2024-03-25T14:17:27.418" v="691"/>
          <ac:spMkLst>
            <pc:docMk/>
            <pc:sldMk cId="1524265835" sldId="2147473998"/>
            <ac:spMk id="25" creationId="{54A80700-94AD-9A45-35D7-E51D1825B599}"/>
          </ac:spMkLst>
        </pc:spChg>
        <pc:spChg chg="mod">
          <ac:chgData name="NDUMBI NGAMALA, Patricia" userId="0900c5ed-9b1a-4ceb-b781-1e1f6e7fd80e" providerId="ADAL" clId="{84C158CD-92B6-4926-9AE9-9CADF11A846C}" dt="2024-03-25T14:17:27.418" v="691"/>
          <ac:spMkLst>
            <pc:docMk/>
            <pc:sldMk cId="1524265835" sldId="2147473998"/>
            <ac:spMk id="27" creationId="{18D2F566-0DC7-E88E-5254-5A28DFE49536}"/>
          </ac:spMkLst>
        </pc:spChg>
        <pc:spChg chg="mod">
          <ac:chgData name="NDUMBI NGAMALA, Patricia" userId="0900c5ed-9b1a-4ceb-b781-1e1f6e7fd80e" providerId="ADAL" clId="{84C158CD-92B6-4926-9AE9-9CADF11A846C}" dt="2024-03-25T14:17:27.418" v="691"/>
          <ac:spMkLst>
            <pc:docMk/>
            <pc:sldMk cId="1524265835" sldId="2147473998"/>
            <ac:spMk id="31" creationId="{4475B541-0514-52E7-5DB2-9A15CF7B6D85}"/>
          </ac:spMkLst>
        </pc:spChg>
        <pc:spChg chg="mod">
          <ac:chgData name="NDUMBI NGAMALA, Patricia" userId="0900c5ed-9b1a-4ceb-b781-1e1f6e7fd80e" providerId="ADAL" clId="{84C158CD-92B6-4926-9AE9-9CADF11A846C}" dt="2024-03-25T14:17:27.418" v="691"/>
          <ac:spMkLst>
            <pc:docMk/>
            <pc:sldMk cId="1524265835" sldId="2147473998"/>
            <ac:spMk id="2048" creationId="{E348777D-E7F8-FD22-71E5-7ACD4891F2CD}"/>
          </ac:spMkLst>
        </pc:spChg>
        <pc:spChg chg="mod">
          <ac:chgData name="NDUMBI NGAMALA, Patricia" userId="0900c5ed-9b1a-4ceb-b781-1e1f6e7fd80e" providerId="ADAL" clId="{84C158CD-92B6-4926-9AE9-9CADF11A846C}" dt="2024-03-25T14:17:27.418" v="691"/>
          <ac:spMkLst>
            <pc:docMk/>
            <pc:sldMk cId="1524265835" sldId="2147473998"/>
            <ac:spMk id="2054" creationId="{50D9E025-7914-3D35-7173-3E8049989698}"/>
          </ac:spMkLst>
        </pc:spChg>
        <pc:spChg chg="mod">
          <ac:chgData name="NDUMBI NGAMALA, Patricia" userId="0900c5ed-9b1a-4ceb-b781-1e1f6e7fd80e" providerId="ADAL" clId="{84C158CD-92B6-4926-9AE9-9CADF11A846C}" dt="2024-03-25T14:17:27.418" v="691"/>
          <ac:spMkLst>
            <pc:docMk/>
            <pc:sldMk cId="1524265835" sldId="2147473998"/>
            <ac:spMk id="2055" creationId="{B796420A-8920-91C5-875F-1A8AB880DB27}"/>
          </ac:spMkLst>
        </pc:spChg>
        <pc:spChg chg="mod">
          <ac:chgData name="NDUMBI NGAMALA, Patricia" userId="0900c5ed-9b1a-4ceb-b781-1e1f6e7fd80e" providerId="ADAL" clId="{84C158CD-92B6-4926-9AE9-9CADF11A846C}" dt="2024-03-25T14:17:27.418" v="691"/>
          <ac:spMkLst>
            <pc:docMk/>
            <pc:sldMk cId="1524265835" sldId="2147473998"/>
            <ac:spMk id="2062" creationId="{DF070918-853D-45C4-E13C-F5129C42D625}"/>
          </ac:spMkLst>
        </pc:spChg>
        <pc:spChg chg="add mod">
          <ac:chgData name="NDUMBI NGAMALA, Patricia" userId="0900c5ed-9b1a-4ceb-b781-1e1f6e7fd80e" providerId="ADAL" clId="{84C158CD-92B6-4926-9AE9-9CADF11A846C}" dt="2024-03-25T14:17:47.267" v="701" actId="1036"/>
          <ac:spMkLst>
            <pc:docMk/>
            <pc:sldMk cId="1524265835" sldId="2147473998"/>
            <ac:spMk id="2063" creationId="{9F3BD290-01C9-B82B-8519-1F443BC7F152}"/>
          </ac:spMkLst>
        </pc:spChg>
        <pc:spChg chg="mod">
          <ac:chgData name="NDUMBI NGAMALA, Patricia" userId="0900c5ed-9b1a-4ceb-b781-1e1f6e7fd80e" providerId="ADAL" clId="{84C158CD-92B6-4926-9AE9-9CADF11A846C}" dt="2024-03-25T14:22:13.577" v="723" actId="1037"/>
          <ac:spMkLst>
            <pc:docMk/>
            <pc:sldMk cId="1524265835" sldId="2147473998"/>
            <ac:spMk id="2069" creationId="{2A0CCBA4-0C88-7FA1-124A-1D1D3590ACFC}"/>
          </ac:spMkLst>
        </pc:spChg>
        <pc:spChg chg="mod">
          <ac:chgData name="NDUMBI NGAMALA, Patricia" userId="0900c5ed-9b1a-4ceb-b781-1e1f6e7fd80e" providerId="ADAL" clId="{84C158CD-92B6-4926-9AE9-9CADF11A846C}" dt="2024-03-25T14:22:13.577" v="723" actId="1037"/>
          <ac:spMkLst>
            <pc:docMk/>
            <pc:sldMk cId="1524265835" sldId="2147473998"/>
            <ac:spMk id="2080" creationId="{2FB065B4-EEA2-5976-6555-608FC091B73F}"/>
          </ac:spMkLst>
        </pc:spChg>
        <pc:spChg chg="mod">
          <ac:chgData name="NDUMBI NGAMALA, Patricia" userId="0900c5ed-9b1a-4ceb-b781-1e1f6e7fd80e" providerId="ADAL" clId="{84C158CD-92B6-4926-9AE9-9CADF11A846C}" dt="2024-03-25T14:22:13.577" v="723" actId="1037"/>
          <ac:spMkLst>
            <pc:docMk/>
            <pc:sldMk cId="1524265835" sldId="2147473998"/>
            <ac:spMk id="2081" creationId="{B5603600-956D-BAED-4AA5-E52B243FABCA}"/>
          </ac:spMkLst>
        </pc:spChg>
        <pc:spChg chg="mod">
          <ac:chgData name="NDUMBI NGAMALA, Patricia" userId="0900c5ed-9b1a-4ceb-b781-1e1f6e7fd80e" providerId="ADAL" clId="{84C158CD-92B6-4926-9AE9-9CADF11A846C}" dt="2024-03-25T14:22:13.577" v="723" actId="1037"/>
          <ac:spMkLst>
            <pc:docMk/>
            <pc:sldMk cId="1524265835" sldId="2147473998"/>
            <ac:spMk id="2082" creationId="{6EBEB671-271C-1924-07D6-E4BA9BDA628C}"/>
          </ac:spMkLst>
        </pc:spChg>
        <pc:spChg chg="mod">
          <ac:chgData name="NDUMBI NGAMALA, Patricia" userId="0900c5ed-9b1a-4ceb-b781-1e1f6e7fd80e" providerId="ADAL" clId="{84C158CD-92B6-4926-9AE9-9CADF11A846C}" dt="2024-03-25T14:22:13.577" v="723" actId="1037"/>
          <ac:spMkLst>
            <pc:docMk/>
            <pc:sldMk cId="1524265835" sldId="2147473998"/>
            <ac:spMk id="2084" creationId="{F6721741-A196-0C19-2A91-087E4327321B}"/>
          </ac:spMkLst>
        </pc:spChg>
        <pc:spChg chg="mod">
          <ac:chgData name="NDUMBI NGAMALA, Patricia" userId="0900c5ed-9b1a-4ceb-b781-1e1f6e7fd80e" providerId="ADAL" clId="{84C158CD-92B6-4926-9AE9-9CADF11A846C}" dt="2024-03-25T14:22:13.577" v="723" actId="1037"/>
          <ac:spMkLst>
            <pc:docMk/>
            <pc:sldMk cId="1524265835" sldId="2147473998"/>
            <ac:spMk id="2085" creationId="{A229D1B3-C0AE-EF05-951E-CD9AC45E60A0}"/>
          </ac:spMkLst>
        </pc:spChg>
        <pc:spChg chg="mod">
          <ac:chgData name="NDUMBI NGAMALA, Patricia" userId="0900c5ed-9b1a-4ceb-b781-1e1f6e7fd80e" providerId="ADAL" clId="{84C158CD-92B6-4926-9AE9-9CADF11A846C}" dt="2024-03-25T14:22:13.577" v="723" actId="1037"/>
          <ac:spMkLst>
            <pc:docMk/>
            <pc:sldMk cId="1524265835" sldId="2147473998"/>
            <ac:spMk id="2087" creationId="{8F8698AB-9344-F2F6-63CE-59EFBA54926D}"/>
          </ac:spMkLst>
        </pc:spChg>
        <pc:spChg chg="mod">
          <ac:chgData name="NDUMBI NGAMALA, Patricia" userId="0900c5ed-9b1a-4ceb-b781-1e1f6e7fd80e" providerId="ADAL" clId="{84C158CD-92B6-4926-9AE9-9CADF11A846C}" dt="2024-03-25T14:22:13.577" v="723" actId="1037"/>
          <ac:spMkLst>
            <pc:docMk/>
            <pc:sldMk cId="1524265835" sldId="2147473998"/>
            <ac:spMk id="2088" creationId="{DC955C71-B119-50FF-076D-9DD4DE5B30F3}"/>
          </ac:spMkLst>
        </pc:spChg>
        <pc:spChg chg="mod">
          <ac:chgData name="NDUMBI NGAMALA, Patricia" userId="0900c5ed-9b1a-4ceb-b781-1e1f6e7fd80e" providerId="ADAL" clId="{84C158CD-92B6-4926-9AE9-9CADF11A846C}" dt="2024-03-25T14:22:13.577" v="723" actId="1037"/>
          <ac:spMkLst>
            <pc:docMk/>
            <pc:sldMk cId="1524265835" sldId="2147473998"/>
            <ac:spMk id="2093" creationId="{6220E6DC-3571-8EB6-E939-EBCE4FB9BAFB}"/>
          </ac:spMkLst>
        </pc:spChg>
        <pc:grpChg chg="add del mod">
          <ac:chgData name="NDUMBI NGAMALA, Patricia" userId="0900c5ed-9b1a-4ceb-b781-1e1f6e7fd80e" providerId="ADAL" clId="{84C158CD-92B6-4926-9AE9-9CADF11A846C}" dt="2024-03-25T14:22:02.661" v="707" actId="478"/>
          <ac:grpSpMkLst>
            <pc:docMk/>
            <pc:sldMk cId="1524265835" sldId="2147473998"/>
            <ac:grpSpMk id="2" creationId="{8130D113-2CBC-137D-351A-C8EEF526655C}"/>
          </ac:grpSpMkLst>
        </pc:grpChg>
        <pc:grpChg chg="mod">
          <ac:chgData name="NDUMBI NGAMALA, Patricia" userId="0900c5ed-9b1a-4ceb-b781-1e1f6e7fd80e" providerId="ADAL" clId="{84C158CD-92B6-4926-9AE9-9CADF11A846C}" dt="2024-03-25T14:17:27.418" v="691"/>
          <ac:grpSpMkLst>
            <pc:docMk/>
            <pc:sldMk cId="1524265835" sldId="2147473998"/>
            <ac:grpSpMk id="4" creationId="{D2C009DB-303F-1BBB-B512-FD7C9A6289F6}"/>
          </ac:grpSpMkLst>
        </pc:grpChg>
        <pc:grpChg chg="add mod">
          <ac:chgData name="NDUMBI NGAMALA, Patricia" userId="0900c5ed-9b1a-4ceb-b781-1e1f6e7fd80e" providerId="ADAL" clId="{84C158CD-92B6-4926-9AE9-9CADF11A846C}" dt="2024-03-25T14:22:13.577" v="723" actId="1037"/>
          <ac:grpSpMkLst>
            <pc:docMk/>
            <pc:sldMk cId="1524265835" sldId="2147473998"/>
            <ac:grpSpMk id="2067" creationId="{CE36B0BC-95EF-7B7D-DE6B-61E49892FE55}"/>
          </ac:grpSpMkLst>
        </pc:grpChg>
        <pc:grpChg chg="mod">
          <ac:chgData name="NDUMBI NGAMALA, Patricia" userId="0900c5ed-9b1a-4ceb-b781-1e1f6e7fd80e" providerId="ADAL" clId="{84C158CD-92B6-4926-9AE9-9CADF11A846C}" dt="2024-03-25T14:22:13.577" v="723" actId="1037"/>
          <ac:grpSpMkLst>
            <pc:docMk/>
            <pc:sldMk cId="1524265835" sldId="2147473998"/>
            <ac:grpSpMk id="2068" creationId="{D30DC12F-C4BA-697C-67CB-3387BECB1C52}"/>
          </ac:grpSpMkLst>
        </pc:grpChg>
        <pc:grpChg chg="mod">
          <ac:chgData name="NDUMBI NGAMALA, Patricia" userId="0900c5ed-9b1a-4ceb-b781-1e1f6e7fd80e" providerId="ADAL" clId="{84C158CD-92B6-4926-9AE9-9CADF11A846C}" dt="2024-03-25T14:22:13.577" v="723" actId="1037"/>
          <ac:grpSpMkLst>
            <pc:docMk/>
            <pc:sldMk cId="1524265835" sldId="2147473998"/>
            <ac:grpSpMk id="2070" creationId="{290DF084-29CB-B0D9-B8AE-4A5D6D20ACDC}"/>
          </ac:grpSpMkLst>
        </pc:grpChg>
        <pc:grpChg chg="mod">
          <ac:chgData name="NDUMBI NGAMALA, Patricia" userId="0900c5ed-9b1a-4ceb-b781-1e1f6e7fd80e" providerId="ADAL" clId="{84C158CD-92B6-4926-9AE9-9CADF11A846C}" dt="2024-03-25T14:22:13.577" v="723" actId="1037"/>
          <ac:grpSpMkLst>
            <pc:docMk/>
            <pc:sldMk cId="1524265835" sldId="2147473998"/>
            <ac:grpSpMk id="2072" creationId="{CF5754FF-7B5B-8E0D-4E37-30C8755057B4}"/>
          </ac:grpSpMkLst>
        </pc:grpChg>
        <pc:graphicFrameChg chg="del">
          <ac:chgData name="NDUMBI NGAMALA, Patricia" userId="0900c5ed-9b1a-4ceb-b781-1e1f6e7fd80e" providerId="ADAL" clId="{84C158CD-92B6-4926-9AE9-9CADF11A846C}" dt="2024-03-25T14:17:20.531" v="690" actId="478"/>
          <ac:graphicFrameMkLst>
            <pc:docMk/>
            <pc:sldMk cId="1524265835" sldId="2147473998"/>
            <ac:graphicFrameMk id="7" creationId="{A7F2CDFA-93C9-4385-9AF3-421BABB06E01}"/>
          </ac:graphicFrameMkLst>
        </pc:graphicFrameChg>
        <pc:graphicFrameChg chg="mod">
          <ac:chgData name="NDUMBI NGAMALA, Patricia" userId="0900c5ed-9b1a-4ceb-b781-1e1f6e7fd80e" providerId="ADAL" clId="{84C158CD-92B6-4926-9AE9-9CADF11A846C}" dt="2024-03-25T14:17:27.418" v="691"/>
          <ac:graphicFrameMkLst>
            <pc:docMk/>
            <pc:sldMk cId="1524265835" sldId="2147473998"/>
            <ac:graphicFrameMk id="9" creationId="{6C92F0B6-8A51-33FD-626D-75D7495A531F}"/>
          </ac:graphicFrameMkLst>
        </pc:graphicFrameChg>
        <pc:graphicFrameChg chg="mod">
          <ac:chgData name="NDUMBI NGAMALA, Patricia" userId="0900c5ed-9b1a-4ceb-b781-1e1f6e7fd80e" providerId="ADAL" clId="{84C158CD-92B6-4926-9AE9-9CADF11A846C}" dt="2024-03-25T14:22:13.577" v="723" actId="1037"/>
          <ac:graphicFrameMkLst>
            <pc:docMk/>
            <pc:sldMk cId="1524265835" sldId="2147473998"/>
            <ac:graphicFrameMk id="2076" creationId="{7D6828A8-533B-F5C1-C582-CC9994270C86}"/>
          </ac:graphicFrameMkLst>
        </pc:graphicFrameChg>
        <pc:picChg chg="mod">
          <ac:chgData name="NDUMBI NGAMALA, Patricia" userId="0900c5ed-9b1a-4ceb-b781-1e1f6e7fd80e" providerId="ADAL" clId="{84C158CD-92B6-4926-9AE9-9CADF11A846C}" dt="2024-03-25T14:17:27.418" v="691"/>
          <ac:picMkLst>
            <pc:docMk/>
            <pc:sldMk cId="1524265835" sldId="2147473998"/>
            <ac:picMk id="8" creationId="{EE94F305-60B4-C611-4876-E73775CAA8A0}"/>
          </ac:picMkLst>
        </pc:picChg>
        <pc:picChg chg="del">
          <ac:chgData name="NDUMBI NGAMALA, Patricia" userId="0900c5ed-9b1a-4ceb-b781-1e1f6e7fd80e" providerId="ADAL" clId="{84C158CD-92B6-4926-9AE9-9CADF11A846C}" dt="2024-03-25T14:17:20.531" v="690" actId="478"/>
          <ac:picMkLst>
            <pc:docMk/>
            <pc:sldMk cId="1524265835" sldId="2147473998"/>
            <ac:picMk id="10" creationId="{1A123262-7DE7-42D5-A261-677A959253C6}"/>
          </ac:picMkLst>
        </pc:picChg>
        <pc:picChg chg="mod">
          <ac:chgData name="NDUMBI NGAMALA, Patricia" userId="0900c5ed-9b1a-4ceb-b781-1e1f6e7fd80e" providerId="ADAL" clId="{84C158CD-92B6-4926-9AE9-9CADF11A846C}" dt="2024-03-25T14:17:27.418" v="691"/>
          <ac:picMkLst>
            <pc:docMk/>
            <pc:sldMk cId="1524265835" sldId="2147473998"/>
            <ac:picMk id="13" creationId="{15CCF5C1-A112-FE85-62FC-F4BE5E0B0FA5}"/>
          </ac:picMkLst>
        </pc:picChg>
        <pc:picChg chg="del">
          <ac:chgData name="NDUMBI NGAMALA, Patricia" userId="0900c5ed-9b1a-4ceb-b781-1e1f6e7fd80e" providerId="ADAL" clId="{84C158CD-92B6-4926-9AE9-9CADF11A846C}" dt="2024-03-25T14:17:20.531" v="690" actId="478"/>
          <ac:picMkLst>
            <pc:docMk/>
            <pc:sldMk cId="1524265835" sldId="2147473998"/>
            <ac:picMk id="14" creationId="{14747FB8-5C0B-397E-F97A-08D9FEA591BC}"/>
          </ac:picMkLst>
        </pc:picChg>
        <pc:picChg chg="mod">
          <ac:chgData name="NDUMBI NGAMALA, Patricia" userId="0900c5ed-9b1a-4ceb-b781-1e1f6e7fd80e" providerId="ADAL" clId="{84C158CD-92B6-4926-9AE9-9CADF11A846C}" dt="2024-03-25T14:17:27.418" v="691"/>
          <ac:picMkLst>
            <pc:docMk/>
            <pc:sldMk cId="1524265835" sldId="2147473998"/>
            <ac:picMk id="16" creationId="{A296BB09-6ABB-B714-8942-8A36A70B480F}"/>
          </ac:picMkLst>
        </pc:picChg>
        <pc:picChg chg="mod">
          <ac:chgData name="NDUMBI NGAMALA, Patricia" userId="0900c5ed-9b1a-4ceb-b781-1e1f6e7fd80e" providerId="ADAL" clId="{84C158CD-92B6-4926-9AE9-9CADF11A846C}" dt="2024-03-25T14:17:27.418" v="691"/>
          <ac:picMkLst>
            <pc:docMk/>
            <pc:sldMk cId="1524265835" sldId="2147473998"/>
            <ac:picMk id="18" creationId="{071EED2A-DD68-9CDC-BEDA-B5B9E2002C5F}"/>
          </ac:picMkLst>
        </pc:picChg>
        <pc:picChg chg="mod">
          <ac:chgData name="NDUMBI NGAMALA, Patricia" userId="0900c5ed-9b1a-4ceb-b781-1e1f6e7fd80e" providerId="ADAL" clId="{84C158CD-92B6-4926-9AE9-9CADF11A846C}" dt="2024-03-25T14:17:27.418" v="691"/>
          <ac:picMkLst>
            <pc:docMk/>
            <pc:sldMk cId="1524265835" sldId="2147473998"/>
            <ac:picMk id="19" creationId="{E262AD60-1158-70FD-3200-4B3F6A9D8F9D}"/>
          </ac:picMkLst>
        </pc:picChg>
        <pc:picChg chg="del">
          <ac:chgData name="NDUMBI NGAMALA, Patricia" userId="0900c5ed-9b1a-4ceb-b781-1e1f6e7fd80e" providerId="ADAL" clId="{84C158CD-92B6-4926-9AE9-9CADF11A846C}" dt="2024-03-25T14:17:20.531" v="690" actId="478"/>
          <ac:picMkLst>
            <pc:docMk/>
            <pc:sldMk cId="1524265835" sldId="2147473998"/>
            <ac:picMk id="22" creationId="{9C248049-7E03-45FE-89BE-BF981FB6E1A5}"/>
          </ac:picMkLst>
        </pc:picChg>
        <pc:picChg chg="mod">
          <ac:chgData name="NDUMBI NGAMALA, Patricia" userId="0900c5ed-9b1a-4ceb-b781-1e1f6e7fd80e" providerId="ADAL" clId="{84C158CD-92B6-4926-9AE9-9CADF11A846C}" dt="2024-03-25T14:17:27.418" v="691"/>
          <ac:picMkLst>
            <pc:docMk/>
            <pc:sldMk cId="1524265835" sldId="2147473998"/>
            <ac:picMk id="29" creationId="{2740B1C1-ADD8-D3DA-6F34-885B30EC20FA}"/>
          </ac:picMkLst>
        </pc:picChg>
        <pc:picChg chg="del">
          <ac:chgData name="NDUMBI NGAMALA, Patricia" userId="0900c5ed-9b1a-4ceb-b781-1e1f6e7fd80e" providerId="ADAL" clId="{84C158CD-92B6-4926-9AE9-9CADF11A846C}" dt="2024-03-25T14:17:20.531" v="690" actId="478"/>
          <ac:picMkLst>
            <pc:docMk/>
            <pc:sldMk cId="1524265835" sldId="2147473998"/>
            <ac:picMk id="2050" creationId="{59B3746C-7C0B-4640-ABF2-ABE09F9002B7}"/>
          </ac:picMkLst>
        </pc:picChg>
        <pc:picChg chg="mod">
          <ac:chgData name="NDUMBI NGAMALA, Patricia" userId="0900c5ed-9b1a-4ceb-b781-1e1f6e7fd80e" providerId="ADAL" clId="{84C158CD-92B6-4926-9AE9-9CADF11A846C}" dt="2024-03-25T14:17:27.418" v="691"/>
          <ac:picMkLst>
            <pc:docMk/>
            <pc:sldMk cId="1524265835" sldId="2147473998"/>
            <ac:picMk id="2051" creationId="{E2B81915-694E-089B-366D-0E7B417CA356}"/>
          </ac:picMkLst>
        </pc:picChg>
        <pc:picChg chg="del">
          <ac:chgData name="NDUMBI NGAMALA, Patricia" userId="0900c5ed-9b1a-4ceb-b781-1e1f6e7fd80e" providerId="ADAL" clId="{84C158CD-92B6-4926-9AE9-9CADF11A846C}" dt="2024-03-25T14:17:20.531" v="690" actId="478"/>
          <ac:picMkLst>
            <pc:docMk/>
            <pc:sldMk cId="1524265835" sldId="2147473998"/>
            <ac:picMk id="2052" creationId="{D4DBCDD2-4FBD-4051-B3E6-1D17739427B9}"/>
          </ac:picMkLst>
        </pc:picChg>
        <pc:picChg chg="del">
          <ac:chgData name="NDUMBI NGAMALA, Patricia" userId="0900c5ed-9b1a-4ceb-b781-1e1f6e7fd80e" providerId="ADAL" clId="{84C158CD-92B6-4926-9AE9-9CADF11A846C}" dt="2024-03-25T14:17:20.531" v="690" actId="478"/>
          <ac:picMkLst>
            <pc:docMk/>
            <pc:sldMk cId="1524265835" sldId="2147473998"/>
            <ac:picMk id="2056" creationId="{6C35B43B-CB14-49A2-AEA0-4117ACAAA47D}"/>
          </ac:picMkLst>
        </pc:picChg>
        <pc:picChg chg="mod">
          <ac:chgData name="NDUMBI NGAMALA, Patricia" userId="0900c5ed-9b1a-4ceb-b781-1e1f6e7fd80e" providerId="ADAL" clId="{84C158CD-92B6-4926-9AE9-9CADF11A846C}" dt="2024-03-25T14:22:13.577" v="723" actId="1037"/>
          <ac:picMkLst>
            <pc:docMk/>
            <pc:sldMk cId="1524265835" sldId="2147473998"/>
            <ac:picMk id="2073" creationId="{CDEBCC13-72F3-1A5B-57F0-238BA629C4FF}"/>
          </ac:picMkLst>
        </pc:picChg>
        <pc:picChg chg="mod">
          <ac:chgData name="NDUMBI NGAMALA, Patricia" userId="0900c5ed-9b1a-4ceb-b781-1e1f6e7fd80e" providerId="ADAL" clId="{84C158CD-92B6-4926-9AE9-9CADF11A846C}" dt="2024-03-25T14:22:13.577" v="723" actId="1037"/>
          <ac:picMkLst>
            <pc:docMk/>
            <pc:sldMk cId="1524265835" sldId="2147473998"/>
            <ac:picMk id="2074" creationId="{0E63C7E1-8EEB-CE29-8422-91DAEFE6022F}"/>
          </ac:picMkLst>
        </pc:picChg>
        <pc:picChg chg="mod">
          <ac:chgData name="NDUMBI NGAMALA, Patricia" userId="0900c5ed-9b1a-4ceb-b781-1e1f6e7fd80e" providerId="ADAL" clId="{84C158CD-92B6-4926-9AE9-9CADF11A846C}" dt="2024-03-25T14:22:13.577" v="723" actId="1037"/>
          <ac:picMkLst>
            <pc:docMk/>
            <pc:sldMk cId="1524265835" sldId="2147473998"/>
            <ac:picMk id="2077" creationId="{3293313C-0EB3-34AA-5B6B-C91A21C6CE20}"/>
          </ac:picMkLst>
        </pc:picChg>
        <pc:picChg chg="mod">
          <ac:chgData name="NDUMBI NGAMALA, Patricia" userId="0900c5ed-9b1a-4ceb-b781-1e1f6e7fd80e" providerId="ADAL" clId="{84C158CD-92B6-4926-9AE9-9CADF11A846C}" dt="2024-03-25T14:22:13.577" v="723" actId="1037"/>
          <ac:picMkLst>
            <pc:docMk/>
            <pc:sldMk cId="1524265835" sldId="2147473998"/>
            <ac:picMk id="2078" creationId="{6D1E3148-0238-2CEE-7B10-B4E528A5E356}"/>
          </ac:picMkLst>
        </pc:picChg>
        <pc:picChg chg="mod">
          <ac:chgData name="NDUMBI NGAMALA, Patricia" userId="0900c5ed-9b1a-4ceb-b781-1e1f6e7fd80e" providerId="ADAL" clId="{84C158CD-92B6-4926-9AE9-9CADF11A846C}" dt="2024-03-25T14:22:13.577" v="723" actId="1037"/>
          <ac:picMkLst>
            <pc:docMk/>
            <pc:sldMk cId="1524265835" sldId="2147473998"/>
            <ac:picMk id="2079" creationId="{98564985-6ACE-2033-8137-DAAFC5446E41}"/>
          </ac:picMkLst>
        </pc:picChg>
        <pc:picChg chg="mod">
          <ac:chgData name="NDUMBI NGAMALA, Patricia" userId="0900c5ed-9b1a-4ceb-b781-1e1f6e7fd80e" providerId="ADAL" clId="{84C158CD-92B6-4926-9AE9-9CADF11A846C}" dt="2024-03-25T14:22:13.577" v="723" actId="1037"/>
          <ac:picMkLst>
            <pc:docMk/>
            <pc:sldMk cId="1524265835" sldId="2147473998"/>
            <ac:picMk id="2083" creationId="{E83B568D-DE4E-BFC3-8120-65DF55A28A2B}"/>
          </ac:picMkLst>
        </pc:picChg>
        <pc:picChg chg="mod">
          <ac:chgData name="NDUMBI NGAMALA, Patricia" userId="0900c5ed-9b1a-4ceb-b781-1e1f6e7fd80e" providerId="ADAL" clId="{84C158CD-92B6-4926-9AE9-9CADF11A846C}" dt="2024-03-25T14:22:13.577" v="723" actId="1037"/>
          <ac:picMkLst>
            <pc:docMk/>
            <pc:sldMk cId="1524265835" sldId="2147473998"/>
            <ac:picMk id="2086" creationId="{0146D8BF-E22A-587C-BA6F-86CB59BF9C2D}"/>
          </ac:picMkLst>
        </pc:picChg>
        <pc:cxnChg chg="del mod">
          <ac:chgData name="NDUMBI NGAMALA, Patricia" userId="0900c5ed-9b1a-4ceb-b781-1e1f6e7fd80e" providerId="ADAL" clId="{84C158CD-92B6-4926-9AE9-9CADF11A846C}" dt="2024-03-25T14:17:20.531" v="690" actId="478"/>
          <ac:cxnSpMkLst>
            <pc:docMk/>
            <pc:sldMk cId="1524265835" sldId="2147473998"/>
            <ac:cxnSpMk id="26" creationId="{B971F84B-4FC3-36AC-DED1-189C7E53363B}"/>
          </ac:cxnSpMkLst>
        </pc:cxnChg>
        <pc:cxnChg chg="del mod">
          <ac:chgData name="NDUMBI NGAMALA, Patricia" userId="0900c5ed-9b1a-4ceb-b781-1e1f6e7fd80e" providerId="ADAL" clId="{84C158CD-92B6-4926-9AE9-9CADF11A846C}" dt="2024-03-25T14:17:20.531" v="690" actId="478"/>
          <ac:cxnSpMkLst>
            <pc:docMk/>
            <pc:sldMk cId="1524265835" sldId="2147473998"/>
            <ac:cxnSpMk id="28" creationId="{46788EA3-A56C-E59A-DF43-B4487B195925}"/>
          </ac:cxnSpMkLst>
        </pc:cxnChg>
        <pc:cxnChg chg="del">
          <ac:chgData name="NDUMBI NGAMALA, Patricia" userId="0900c5ed-9b1a-4ceb-b781-1e1f6e7fd80e" providerId="ADAL" clId="{84C158CD-92B6-4926-9AE9-9CADF11A846C}" dt="2024-03-25T14:17:20.531" v="690" actId="478"/>
          <ac:cxnSpMkLst>
            <pc:docMk/>
            <pc:sldMk cId="1524265835" sldId="2147473998"/>
            <ac:cxnSpMk id="30" creationId="{E148F68F-E571-379C-815F-E27682E25F27}"/>
          </ac:cxnSpMkLst>
        </pc:cxnChg>
        <pc:cxnChg chg="del">
          <ac:chgData name="NDUMBI NGAMALA, Patricia" userId="0900c5ed-9b1a-4ceb-b781-1e1f6e7fd80e" providerId="ADAL" clId="{84C158CD-92B6-4926-9AE9-9CADF11A846C}" dt="2024-03-25T14:17:20.531" v="690" actId="478"/>
          <ac:cxnSpMkLst>
            <pc:docMk/>
            <pc:sldMk cId="1524265835" sldId="2147473998"/>
            <ac:cxnSpMk id="2049" creationId="{6A579473-9DCA-E180-D584-53C20F06C79E}"/>
          </ac:cxnSpMkLst>
        </pc:cxnChg>
        <pc:cxnChg chg="del">
          <ac:chgData name="NDUMBI NGAMALA, Patricia" userId="0900c5ed-9b1a-4ceb-b781-1e1f6e7fd80e" providerId="ADAL" clId="{84C158CD-92B6-4926-9AE9-9CADF11A846C}" dt="2024-03-25T14:17:20.531" v="690" actId="478"/>
          <ac:cxnSpMkLst>
            <pc:docMk/>
            <pc:sldMk cId="1524265835" sldId="2147473998"/>
            <ac:cxnSpMk id="2053" creationId="{8BF5E8A4-7BC9-DDDC-A509-41CF37883263}"/>
          </ac:cxnSpMkLst>
        </pc:cxnChg>
        <pc:cxnChg chg="mod">
          <ac:chgData name="NDUMBI NGAMALA, Patricia" userId="0900c5ed-9b1a-4ceb-b781-1e1f6e7fd80e" providerId="ADAL" clId="{84C158CD-92B6-4926-9AE9-9CADF11A846C}" dt="2024-03-25T14:17:27.418" v="691"/>
          <ac:cxnSpMkLst>
            <pc:docMk/>
            <pc:sldMk cId="1524265835" sldId="2147473998"/>
            <ac:cxnSpMk id="2057" creationId="{FE2DCF4C-5E86-0934-A450-8FFDDA826411}"/>
          </ac:cxnSpMkLst>
        </pc:cxnChg>
        <pc:cxnChg chg="mod">
          <ac:chgData name="NDUMBI NGAMALA, Patricia" userId="0900c5ed-9b1a-4ceb-b781-1e1f6e7fd80e" providerId="ADAL" clId="{84C158CD-92B6-4926-9AE9-9CADF11A846C}" dt="2024-03-25T14:17:27.418" v="691"/>
          <ac:cxnSpMkLst>
            <pc:docMk/>
            <pc:sldMk cId="1524265835" sldId="2147473998"/>
            <ac:cxnSpMk id="2058" creationId="{E035CDE0-540B-A657-7A2F-5AA39544FA4E}"/>
          </ac:cxnSpMkLst>
        </pc:cxnChg>
        <pc:cxnChg chg="mod">
          <ac:chgData name="NDUMBI NGAMALA, Patricia" userId="0900c5ed-9b1a-4ceb-b781-1e1f6e7fd80e" providerId="ADAL" clId="{84C158CD-92B6-4926-9AE9-9CADF11A846C}" dt="2024-03-25T14:17:27.418" v="691"/>
          <ac:cxnSpMkLst>
            <pc:docMk/>
            <pc:sldMk cId="1524265835" sldId="2147473998"/>
            <ac:cxnSpMk id="2059" creationId="{AE9A86E3-C3DC-45DD-31C4-8A35921842D0}"/>
          </ac:cxnSpMkLst>
        </pc:cxnChg>
        <pc:cxnChg chg="mod">
          <ac:chgData name="NDUMBI NGAMALA, Patricia" userId="0900c5ed-9b1a-4ceb-b781-1e1f6e7fd80e" providerId="ADAL" clId="{84C158CD-92B6-4926-9AE9-9CADF11A846C}" dt="2024-03-25T14:17:27.418" v="691"/>
          <ac:cxnSpMkLst>
            <pc:docMk/>
            <pc:sldMk cId="1524265835" sldId="2147473998"/>
            <ac:cxnSpMk id="2060" creationId="{0F29A0B6-8744-F114-E8A3-8D7B4A3AD44F}"/>
          </ac:cxnSpMkLst>
        </pc:cxnChg>
        <pc:cxnChg chg="mod">
          <ac:chgData name="NDUMBI NGAMALA, Patricia" userId="0900c5ed-9b1a-4ceb-b781-1e1f6e7fd80e" providerId="ADAL" clId="{84C158CD-92B6-4926-9AE9-9CADF11A846C}" dt="2024-03-25T14:17:27.418" v="691"/>
          <ac:cxnSpMkLst>
            <pc:docMk/>
            <pc:sldMk cId="1524265835" sldId="2147473998"/>
            <ac:cxnSpMk id="2061" creationId="{9C473A5A-144D-E455-3295-8377AC7A772A}"/>
          </ac:cxnSpMkLst>
        </pc:cxnChg>
        <pc:cxnChg chg="add del mod">
          <ac:chgData name="NDUMBI NGAMALA, Patricia" userId="0900c5ed-9b1a-4ceb-b781-1e1f6e7fd80e" providerId="ADAL" clId="{84C158CD-92B6-4926-9AE9-9CADF11A846C}" dt="2024-03-25T14:22:05.751" v="708" actId="478"/>
          <ac:cxnSpMkLst>
            <pc:docMk/>
            <pc:sldMk cId="1524265835" sldId="2147473998"/>
            <ac:cxnSpMk id="2064" creationId="{CBECBF3A-A1FC-38C2-7F39-7B4B4C043D6D}"/>
          </ac:cxnSpMkLst>
        </pc:cxnChg>
        <pc:cxnChg chg="mod">
          <ac:chgData name="NDUMBI NGAMALA, Patricia" userId="0900c5ed-9b1a-4ceb-b781-1e1f6e7fd80e" providerId="ADAL" clId="{84C158CD-92B6-4926-9AE9-9CADF11A846C}" dt="2024-03-25T14:22:13.577" v="723" actId="1037"/>
          <ac:cxnSpMkLst>
            <pc:docMk/>
            <pc:sldMk cId="1524265835" sldId="2147473998"/>
            <ac:cxnSpMk id="2071" creationId="{21C07ECC-6824-DDBD-80B0-B0BE6D7A3E54}"/>
          </ac:cxnSpMkLst>
        </pc:cxnChg>
        <pc:cxnChg chg="mod">
          <ac:chgData name="NDUMBI NGAMALA, Patricia" userId="0900c5ed-9b1a-4ceb-b781-1e1f6e7fd80e" providerId="ADAL" clId="{84C158CD-92B6-4926-9AE9-9CADF11A846C}" dt="2024-03-25T14:22:13.577" v="723" actId="1037"/>
          <ac:cxnSpMkLst>
            <pc:docMk/>
            <pc:sldMk cId="1524265835" sldId="2147473998"/>
            <ac:cxnSpMk id="2075" creationId="{5C508CFB-E4B3-59DF-38BB-AE7A4791AA16}"/>
          </ac:cxnSpMkLst>
        </pc:cxnChg>
        <pc:cxnChg chg="mod">
          <ac:chgData name="NDUMBI NGAMALA, Patricia" userId="0900c5ed-9b1a-4ceb-b781-1e1f6e7fd80e" providerId="ADAL" clId="{84C158CD-92B6-4926-9AE9-9CADF11A846C}" dt="2024-03-25T14:22:13.577" v="723" actId="1037"/>
          <ac:cxnSpMkLst>
            <pc:docMk/>
            <pc:sldMk cId="1524265835" sldId="2147473998"/>
            <ac:cxnSpMk id="2089" creationId="{033D15B6-49AD-79C6-C9E1-2E7AEEDD8E0C}"/>
          </ac:cxnSpMkLst>
        </pc:cxnChg>
        <pc:cxnChg chg="mod">
          <ac:chgData name="NDUMBI NGAMALA, Patricia" userId="0900c5ed-9b1a-4ceb-b781-1e1f6e7fd80e" providerId="ADAL" clId="{84C158CD-92B6-4926-9AE9-9CADF11A846C}" dt="2024-03-25T14:22:13.577" v="723" actId="1037"/>
          <ac:cxnSpMkLst>
            <pc:docMk/>
            <pc:sldMk cId="1524265835" sldId="2147473998"/>
            <ac:cxnSpMk id="2090" creationId="{DFD5F4DF-271A-4234-6934-7E0761039B81}"/>
          </ac:cxnSpMkLst>
        </pc:cxnChg>
        <pc:cxnChg chg="mod">
          <ac:chgData name="NDUMBI NGAMALA, Patricia" userId="0900c5ed-9b1a-4ceb-b781-1e1f6e7fd80e" providerId="ADAL" clId="{84C158CD-92B6-4926-9AE9-9CADF11A846C}" dt="2024-03-25T14:22:13.577" v="723" actId="1037"/>
          <ac:cxnSpMkLst>
            <pc:docMk/>
            <pc:sldMk cId="1524265835" sldId="2147473998"/>
            <ac:cxnSpMk id="2091" creationId="{DC957E8B-BDBB-C2BB-6994-652650CC2E72}"/>
          </ac:cxnSpMkLst>
        </pc:cxnChg>
        <pc:cxnChg chg="mod">
          <ac:chgData name="NDUMBI NGAMALA, Patricia" userId="0900c5ed-9b1a-4ceb-b781-1e1f6e7fd80e" providerId="ADAL" clId="{84C158CD-92B6-4926-9AE9-9CADF11A846C}" dt="2024-03-25T14:22:13.577" v="723" actId="1037"/>
          <ac:cxnSpMkLst>
            <pc:docMk/>
            <pc:sldMk cId="1524265835" sldId="2147473998"/>
            <ac:cxnSpMk id="2092" creationId="{ED361336-F329-D95A-2011-11543FCB0A89}"/>
          </ac:cxnSpMkLst>
        </pc:cxnChg>
      </pc:sldChg>
      <pc:sldChg chg="mod ord modShow">
        <pc:chgData name="NDUMBI NGAMALA, Patricia" userId="0900c5ed-9b1a-4ceb-b781-1e1f6e7fd80e" providerId="ADAL" clId="{84C158CD-92B6-4926-9AE9-9CADF11A846C}" dt="2024-03-25T14:04:56.190" v="248"/>
        <pc:sldMkLst>
          <pc:docMk/>
          <pc:sldMk cId="1382362437" sldId="2147474008"/>
        </pc:sldMkLst>
      </pc:sldChg>
      <pc:sldChg chg="addSp delSp modSp mod modNotesTx">
        <pc:chgData name="NDUMBI NGAMALA, Patricia" userId="0900c5ed-9b1a-4ceb-b781-1e1f6e7fd80e" providerId="ADAL" clId="{84C158CD-92B6-4926-9AE9-9CADF11A846C}" dt="2024-03-25T14:45:47.694" v="1137" actId="20577"/>
        <pc:sldMkLst>
          <pc:docMk/>
          <pc:sldMk cId="692919122" sldId="2147474009"/>
        </pc:sldMkLst>
        <pc:spChg chg="mod">
          <ac:chgData name="NDUMBI NGAMALA, Patricia" userId="0900c5ed-9b1a-4ceb-b781-1e1f6e7fd80e" providerId="ADAL" clId="{84C158CD-92B6-4926-9AE9-9CADF11A846C}" dt="2024-03-25T14:08:32.554" v="264" actId="165"/>
          <ac:spMkLst>
            <pc:docMk/>
            <pc:sldMk cId="692919122" sldId="2147474009"/>
            <ac:spMk id="4" creationId="{561AE25B-EF49-D255-B956-17248C6213AE}"/>
          </ac:spMkLst>
        </pc:spChg>
        <pc:spChg chg="mod">
          <ac:chgData name="NDUMBI NGAMALA, Patricia" userId="0900c5ed-9b1a-4ceb-b781-1e1f6e7fd80e" providerId="ADAL" clId="{84C158CD-92B6-4926-9AE9-9CADF11A846C}" dt="2024-03-25T14:08:32.554" v="264" actId="165"/>
          <ac:spMkLst>
            <pc:docMk/>
            <pc:sldMk cId="692919122" sldId="2147474009"/>
            <ac:spMk id="7" creationId="{1D7955EA-0147-5AF0-8B07-506108C3BD71}"/>
          </ac:spMkLst>
        </pc:spChg>
        <pc:spChg chg="add mod">
          <ac:chgData name="NDUMBI NGAMALA, Patricia" userId="0900c5ed-9b1a-4ceb-b781-1e1f6e7fd80e" providerId="ADAL" clId="{84C158CD-92B6-4926-9AE9-9CADF11A846C}" dt="2024-03-25T14:10:27.157" v="298" actId="164"/>
          <ac:spMkLst>
            <pc:docMk/>
            <pc:sldMk cId="692919122" sldId="2147474009"/>
            <ac:spMk id="11" creationId="{1959E993-38B8-B2CE-C9EB-9EE99DB54490}"/>
          </ac:spMkLst>
        </pc:spChg>
        <pc:spChg chg="mod">
          <ac:chgData name="NDUMBI NGAMALA, Patricia" userId="0900c5ed-9b1a-4ceb-b781-1e1f6e7fd80e" providerId="ADAL" clId="{84C158CD-92B6-4926-9AE9-9CADF11A846C}" dt="2024-03-25T14:10:35.850" v="299" actId="164"/>
          <ac:spMkLst>
            <pc:docMk/>
            <pc:sldMk cId="692919122" sldId="2147474009"/>
            <ac:spMk id="15" creationId="{D12302BE-5D26-3527-86F5-F26C1CFA491C}"/>
          </ac:spMkLst>
        </pc:spChg>
        <pc:spChg chg="mod">
          <ac:chgData name="NDUMBI NGAMALA, Patricia" userId="0900c5ed-9b1a-4ceb-b781-1e1f6e7fd80e" providerId="ADAL" clId="{84C158CD-92B6-4926-9AE9-9CADF11A846C}" dt="2024-03-25T14:08:57.844" v="269" actId="165"/>
          <ac:spMkLst>
            <pc:docMk/>
            <pc:sldMk cId="692919122" sldId="2147474009"/>
            <ac:spMk id="20" creationId="{BD4E7551-55D1-2318-A16B-47D23595B74B}"/>
          </ac:spMkLst>
        </pc:spChg>
        <pc:spChg chg="mod">
          <ac:chgData name="NDUMBI NGAMALA, Patricia" userId="0900c5ed-9b1a-4ceb-b781-1e1f6e7fd80e" providerId="ADAL" clId="{84C158CD-92B6-4926-9AE9-9CADF11A846C}" dt="2024-03-25T14:08:57.844" v="269" actId="165"/>
          <ac:spMkLst>
            <pc:docMk/>
            <pc:sldMk cId="692919122" sldId="2147474009"/>
            <ac:spMk id="25" creationId="{6D7C2ACB-48BA-411D-59C4-1DFF6CF3ED29}"/>
          </ac:spMkLst>
        </pc:spChg>
        <pc:grpChg chg="mod topLvl">
          <ac:chgData name="NDUMBI NGAMALA, Patricia" userId="0900c5ed-9b1a-4ceb-b781-1e1f6e7fd80e" providerId="ADAL" clId="{84C158CD-92B6-4926-9AE9-9CADF11A846C}" dt="2024-03-25T14:08:47.905" v="266" actId="1076"/>
          <ac:grpSpMkLst>
            <pc:docMk/>
            <pc:sldMk cId="692919122" sldId="2147474009"/>
            <ac:grpSpMk id="5" creationId="{C47E9F23-1FFA-E4B2-ED35-25CF3608016C}"/>
          </ac:grpSpMkLst>
        </pc:grpChg>
        <pc:grpChg chg="add mod">
          <ac:chgData name="NDUMBI NGAMALA, Patricia" userId="0900c5ed-9b1a-4ceb-b781-1e1f6e7fd80e" providerId="ADAL" clId="{84C158CD-92B6-4926-9AE9-9CADF11A846C}" dt="2024-03-25T14:10:27.157" v="298" actId="164"/>
          <ac:grpSpMkLst>
            <pc:docMk/>
            <pc:sldMk cId="692919122" sldId="2147474009"/>
            <ac:grpSpMk id="12" creationId="{F6ADCF22-B736-6367-F127-31B14F473022}"/>
          </ac:grpSpMkLst>
        </pc:grpChg>
        <pc:grpChg chg="add mod">
          <ac:chgData name="NDUMBI NGAMALA, Patricia" userId="0900c5ed-9b1a-4ceb-b781-1e1f6e7fd80e" providerId="ADAL" clId="{84C158CD-92B6-4926-9AE9-9CADF11A846C}" dt="2024-03-25T14:10:35.850" v="299" actId="164"/>
          <ac:grpSpMkLst>
            <pc:docMk/>
            <pc:sldMk cId="692919122" sldId="2147474009"/>
            <ac:grpSpMk id="13" creationId="{FD3949C9-4194-51EF-7E1C-FD2EC0A9C779}"/>
          </ac:grpSpMkLst>
        </pc:grpChg>
        <pc:grpChg chg="mod topLvl">
          <ac:chgData name="NDUMBI NGAMALA, Patricia" userId="0900c5ed-9b1a-4ceb-b781-1e1f6e7fd80e" providerId="ADAL" clId="{84C158CD-92B6-4926-9AE9-9CADF11A846C}" dt="2024-03-25T14:09:25.916" v="274" actId="1076"/>
          <ac:grpSpMkLst>
            <pc:docMk/>
            <pc:sldMk cId="692919122" sldId="2147474009"/>
            <ac:grpSpMk id="17" creationId="{F52E1954-B15F-633B-BECD-8D9EA5B5C554}"/>
          </ac:grpSpMkLst>
        </pc:grpChg>
        <pc:grpChg chg="mod topLvl">
          <ac:chgData name="NDUMBI NGAMALA, Patricia" userId="0900c5ed-9b1a-4ceb-b781-1e1f6e7fd80e" providerId="ADAL" clId="{84C158CD-92B6-4926-9AE9-9CADF11A846C}" dt="2024-03-25T14:08:57.844" v="269" actId="165"/>
          <ac:grpSpMkLst>
            <pc:docMk/>
            <pc:sldMk cId="692919122" sldId="2147474009"/>
            <ac:grpSpMk id="26" creationId="{481013B7-8F64-34BE-F8CD-E741F623C3CC}"/>
          </ac:grpSpMkLst>
        </pc:grpChg>
        <pc:grpChg chg="mod topLvl">
          <ac:chgData name="NDUMBI NGAMALA, Patricia" userId="0900c5ed-9b1a-4ceb-b781-1e1f6e7fd80e" providerId="ADAL" clId="{84C158CD-92B6-4926-9AE9-9CADF11A846C}" dt="2024-03-25T14:09:04.964" v="270" actId="1076"/>
          <ac:grpSpMkLst>
            <pc:docMk/>
            <pc:sldMk cId="692919122" sldId="2147474009"/>
            <ac:grpSpMk id="27" creationId="{625B6379-7919-FF0C-D626-34C21CBAC6D8}"/>
          </ac:grpSpMkLst>
        </pc:grpChg>
        <pc:grpChg chg="del">
          <ac:chgData name="NDUMBI NGAMALA, Patricia" userId="0900c5ed-9b1a-4ceb-b781-1e1f6e7fd80e" providerId="ADAL" clId="{84C158CD-92B6-4926-9AE9-9CADF11A846C}" dt="2024-03-25T14:08:32.554" v="264" actId="165"/>
          <ac:grpSpMkLst>
            <pc:docMk/>
            <pc:sldMk cId="692919122" sldId="2147474009"/>
            <ac:grpSpMk id="28" creationId="{7D9ED67F-298D-67BD-B59B-ACE3FBB90D42}"/>
          </ac:grpSpMkLst>
        </pc:grpChg>
        <pc:grpChg chg="del">
          <ac:chgData name="NDUMBI NGAMALA, Patricia" userId="0900c5ed-9b1a-4ceb-b781-1e1f6e7fd80e" providerId="ADAL" clId="{84C158CD-92B6-4926-9AE9-9CADF11A846C}" dt="2024-03-25T14:08:57.844" v="269" actId="165"/>
          <ac:grpSpMkLst>
            <pc:docMk/>
            <pc:sldMk cId="692919122" sldId="2147474009"/>
            <ac:grpSpMk id="29" creationId="{1F60295C-49CE-0293-A88A-491AC68DF1D4}"/>
          </ac:grpSpMkLst>
        </pc:grpChg>
        <pc:picChg chg="mod">
          <ac:chgData name="NDUMBI NGAMALA, Patricia" userId="0900c5ed-9b1a-4ceb-b781-1e1f6e7fd80e" providerId="ADAL" clId="{84C158CD-92B6-4926-9AE9-9CADF11A846C}" dt="2024-03-25T14:08:32.554" v="264" actId="165"/>
          <ac:picMkLst>
            <pc:docMk/>
            <pc:sldMk cId="692919122" sldId="2147474009"/>
            <ac:picMk id="6" creationId="{1136C301-38DE-011A-C220-D102FD512BCE}"/>
          </ac:picMkLst>
        </pc:picChg>
        <pc:picChg chg="add mod">
          <ac:chgData name="NDUMBI NGAMALA, Patricia" userId="0900c5ed-9b1a-4ceb-b781-1e1f6e7fd80e" providerId="ADAL" clId="{84C158CD-92B6-4926-9AE9-9CADF11A846C}" dt="2024-03-25T14:10:27.157" v="298" actId="164"/>
          <ac:picMkLst>
            <pc:docMk/>
            <pc:sldMk cId="692919122" sldId="2147474009"/>
            <ac:picMk id="9" creationId="{216D1B37-28E0-BF4E-4F3E-528DD0E7F559}"/>
          </ac:picMkLst>
        </pc:picChg>
        <pc:picChg chg="mod">
          <ac:chgData name="NDUMBI NGAMALA, Patricia" userId="0900c5ed-9b1a-4ceb-b781-1e1f6e7fd80e" providerId="ADAL" clId="{84C158CD-92B6-4926-9AE9-9CADF11A846C}" dt="2024-03-25T14:10:35.850" v="299" actId="164"/>
          <ac:picMkLst>
            <pc:docMk/>
            <pc:sldMk cId="692919122" sldId="2147474009"/>
            <ac:picMk id="10" creationId="{6CD9B755-E226-4349-F596-2D72110BC715}"/>
          </ac:picMkLst>
        </pc:picChg>
        <pc:picChg chg="mod">
          <ac:chgData name="NDUMBI NGAMALA, Patricia" userId="0900c5ed-9b1a-4ceb-b781-1e1f6e7fd80e" providerId="ADAL" clId="{84C158CD-92B6-4926-9AE9-9CADF11A846C}" dt="2024-03-25T14:10:35.850" v="299" actId="164"/>
          <ac:picMkLst>
            <pc:docMk/>
            <pc:sldMk cId="692919122" sldId="2147474009"/>
            <ac:picMk id="14" creationId="{93BAA047-A514-12AD-5B6F-AAB97E5D47C1}"/>
          </ac:picMkLst>
        </pc:picChg>
        <pc:picChg chg="mod">
          <ac:chgData name="NDUMBI NGAMALA, Patricia" userId="0900c5ed-9b1a-4ceb-b781-1e1f6e7fd80e" providerId="ADAL" clId="{84C158CD-92B6-4926-9AE9-9CADF11A846C}" dt="2024-03-25T14:08:32.554" v="264" actId="165"/>
          <ac:picMkLst>
            <pc:docMk/>
            <pc:sldMk cId="692919122" sldId="2147474009"/>
            <ac:picMk id="16" creationId="{D5CAB65B-BDBF-4E57-19DA-DB430DA3B8BF}"/>
          </ac:picMkLst>
        </pc:picChg>
        <pc:picChg chg="mod">
          <ac:chgData name="NDUMBI NGAMALA, Patricia" userId="0900c5ed-9b1a-4ceb-b781-1e1f6e7fd80e" providerId="ADAL" clId="{84C158CD-92B6-4926-9AE9-9CADF11A846C}" dt="2024-03-25T14:08:57.844" v="269" actId="165"/>
          <ac:picMkLst>
            <pc:docMk/>
            <pc:sldMk cId="692919122" sldId="2147474009"/>
            <ac:picMk id="23" creationId="{C34F62E1-8666-69AF-C002-6772CCDFE261}"/>
          </ac:picMkLst>
        </pc:picChg>
        <pc:picChg chg="mod">
          <ac:chgData name="NDUMBI NGAMALA, Patricia" userId="0900c5ed-9b1a-4ceb-b781-1e1f6e7fd80e" providerId="ADAL" clId="{84C158CD-92B6-4926-9AE9-9CADF11A846C}" dt="2024-03-25T14:08:57.844" v="269" actId="165"/>
          <ac:picMkLst>
            <pc:docMk/>
            <pc:sldMk cId="692919122" sldId="2147474009"/>
            <ac:picMk id="24" creationId="{8CB6CD09-83A3-7C49-9386-BF60D9F357A9}"/>
          </ac:picMkLst>
        </pc:picChg>
      </pc:sldChg>
      <pc:sldChg chg="mod ord modShow">
        <pc:chgData name="NDUMBI NGAMALA, Patricia" userId="0900c5ed-9b1a-4ceb-b781-1e1f6e7fd80e" providerId="ADAL" clId="{84C158CD-92B6-4926-9AE9-9CADF11A846C}" dt="2024-03-25T14:04:35.689" v="244"/>
        <pc:sldMkLst>
          <pc:docMk/>
          <pc:sldMk cId="1643227630" sldId="2147474018"/>
        </pc:sldMkLst>
      </pc:sldChg>
      <pc:sldChg chg="mod ord modShow">
        <pc:chgData name="NDUMBI NGAMALA, Patricia" userId="0900c5ed-9b1a-4ceb-b781-1e1f6e7fd80e" providerId="ADAL" clId="{84C158CD-92B6-4926-9AE9-9CADF11A846C}" dt="2024-03-25T14:04:35.689" v="244"/>
        <pc:sldMkLst>
          <pc:docMk/>
          <pc:sldMk cId="1076772744" sldId="2147474019"/>
        </pc:sldMkLst>
      </pc:sldChg>
      <pc:sldChg chg="del">
        <pc:chgData name="NDUMBI NGAMALA, Patricia" userId="0900c5ed-9b1a-4ceb-b781-1e1f6e7fd80e" providerId="ADAL" clId="{84C158CD-92B6-4926-9AE9-9CADF11A846C}" dt="2024-03-25T14:04:37.759" v="245" actId="47"/>
        <pc:sldMkLst>
          <pc:docMk/>
          <pc:sldMk cId="266781977" sldId="2147474020"/>
        </pc:sldMkLst>
      </pc:sldChg>
      <pc:sldChg chg="addSp delSp modSp add mod ord modNotesTx">
        <pc:chgData name="NDUMBI NGAMALA, Patricia" userId="0900c5ed-9b1a-4ceb-b781-1e1f6e7fd80e" providerId="ADAL" clId="{84C158CD-92B6-4926-9AE9-9CADF11A846C}" dt="2024-03-25T14:45:26.356" v="1134" actId="20577"/>
        <pc:sldMkLst>
          <pc:docMk/>
          <pc:sldMk cId="1509629462" sldId="2147474020"/>
        </pc:sldMkLst>
        <pc:spChg chg="mod">
          <ac:chgData name="NDUMBI NGAMALA, Patricia" userId="0900c5ed-9b1a-4ceb-b781-1e1f6e7fd80e" providerId="ADAL" clId="{84C158CD-92B6-4926-9AE9-9CADF11A846C}" dt="2024-03-25T14:37:10.017" v="1080" actId="5793"/>
          <ac:spMkLst>
            <pc:docMk/>
            <pc:sldMk cId="1509629462" sldId="2147474020"/>
            <ac:spMk id="2" creationId="{98CBFAB8-EFA4-44AF-A9EB-3B32D4347790}"/>
          </ac:spMkLst>
        </pc:spChg>
        <pc:spChg chg="add del mod">
          <ac:chgData name="NDUMBI NGAMALA, Patricia" userId="0900c5ed-9b1a-4ceb-b781-1e1f6e7fd80e" providerId="ADAL" clId="{84C158CD-92B6-4926-9AE9-9CADF11A846C}" dt="2024-03-25T14:37:14.570" v="1082" actId="478"/>
          <ac:spMkLst>
            <pc:docMk/>
            <pc:sldMk cId="1509629462" sldId="2147474020"/>
            <ac:spMk id="19" creationId="{E385AC43-296F-EEAE-B9CC-83EE0F75DEF9}"/>
          </ac:spMkLst>
        </pc:spChg>
        <pc:grpChg chg="del">
          <ac:chgData name="NDUMBI NGAMALA, Patricia" userId="0900c5ed-9b1a-4ceb-b781-1e1f6e7fd80e" providerId="ADAL" clId="{84C158CD-92B6-4926-9AE9-9CADF11A846C}" dt="2024-03-25T14:11:59.419" v="329" actId="478"/>
          <ac:grpSpMkLst>
            <pc:docMk/>
            <pc:sldMk cId="1509629462" sldId="2147474020"/>
            <ac:grpSpMk id="5" creationId="{C47E9F23-1FFA-E4B2-ED35-25CF3608016C}"/>
          </ac:grpSpMkLst>
        </pc:grpChg>
        <pc:grpChg chg="del">
          <ac:chgData name="NDUMBI NGAMALA, Patricia" userId="0900c5ed-9b1a-4ceb-b781-1e1f6e7fd80e" providerId="ADAL" clId="{84C158CD-92B6-4926-9AE9-9CADF11A846C}" dt="2024-03-25T14:11:59.419" v="329" actId="478"/>
          <ac:grpSpMkLst>
            <pc:docMk/>
            <pc:sldMk cId="1509629462" sldId="2147474020"/>
            <ac:grpSpMk id="12" creationId="{F6ADCF22-B736-6367-F127-31B14F473022}"/>
          </ac:grpSpMkLst>
        </pc:grpChg>
        <pc:grpChg chg="del">
          <ac:chgData name="NDUMBI NGAMALA, Patricia" userId="0900c5ed-9b1a-4ceb-b781-1e1f6e7fd80e" providerId="ADAL" clId="{84C158CD-92B6-4926-9AE9-9CADF11A846C}" dt="2024-03-25T14:11:59.419" v="329" actId="478"/>
          <ac:grpSpMkLst>
            <pc:docMk/>
            <pc:sldMk cId="1509629462" sldId="2147474020"/>
            <ac:grpSpMk id="13" creationId="{FD3949C9-4194-51EF-7E1C-FD2EC0A9C779}"/>
          </ac:grpSpMkLst>
        </pc:grpChg>
        <pc:grpChg chg="del">
          <ac:chgData name="NDUMBI NGAMALA, Patricia" userId="0900c5ed-9b1a-4ceb-b781-1e1f6e7fd80e" providerId="ADAL" clId="{84C158CD-92B6-4926-9AE9-9CADF11A846C}" dt="2024-03-25T14:11:59.419" v="329" actId="478"/>
          <ac:grpSpMkLst>
            <pc:docMk/>
            <pc:sldMk cId="1509629462" sldId="2147474020"/>
            <ac:grpSpMk id="17" creationId="{F52E1954-B15F-633B-BECD-8D9EA5B5C554}"/>
          </ac:grpSpMkLst>
        </pc:grpChg>
        <pc:grpChg chg="del">
          <ac:chgData name="NDUMBI NGAMALA, Patricia" userId="0900c5ed-9b1a-4ceb-b781-1e1f6e7fd80e" providerId="ADAL" clId="{84C158CD-92B6-4926-9AE9-9CADF11A846C}" dt="2024-03-25T14:11:59.419" v="329" actId="478"/>
          <ac:grpSpMkLst>
            <pc:docMk/>
            <pc:sldMk cId="1509629462" sldId="2147474020"/>
            <ac:grpSpMk id="26" creationId="{481013B7-8F64-34BE-F8CD-E741F623C3CC}"/>
          </ac:grpSpMkLst>
        </pc:grpChg>
        <pc:grpChg chg="del">
          <ac:chgData name="NDUMBI NGAMALA, Patricia" userId="0900c5ed-9b1a-4ceb-b781-1e1f6e7fd80e" providerId="ADAL" clId="{84C158CD-92B6-4926-9AE9-9CADF11A846C}" dt="2024-03-25T14:11:59.419" v="329" actId="478"/>
          <ac:grpSpMkLst>
            <pc:docMk/>
            <pc:sldMk cId="1509629462" sldId="2147474020"/>
            <ac:grpSpMk id="27" creationId="{625B6379-7919-FF0C-D626-34C21CBAC6D8}"/>
          </ac:grpSpMkLst>
        </pc:grpChg>
        <pc:picChg chg="add del">
          <ac:chgData name="NDUMBI NGAMALA, Patricia" userId="0900c5ed-9b1a-4ceb-b781-1e1f6e7fd80e" providerId="ADAL" clId="{84C158CD-92B6-4926-9AE9-9CADF11A846C}" dt="2024-03-25T14:12:30.978" v="354" actId="478"/>
          <ac:picMkLst>
            <pc:docMk/>
            <pc:sldMk cId="1509629462" sldId="2147474020"/>
            <ac:picMk id="3" creationId="{15F18F4D-9ABD-F4BE-44E1-101B689D041E}"/>
          </ac:picMkLst>
        </pc:picChg>
        <pc:picChg chg="add del mod">
          <ac:chgData name="NDUMBI NGAMALA, Patricia" userId="0900c5ed-9b1a-4ceb-b781-1e1f6e7fd80e" providerId="ADAL" clId="{84C158CD-92B6-4926-9AE9-9CADF11A846C}" dt="2024-03-25T14:37:12.429" v="1081" actId="478"/>
          <ac:picMkLst>
            <pc:docMk/>
            <pc:sldMk cId="1509629462" sldId="2147474020"/>
            <ac:picMk id="18" creationId="{BCEDC3EB-0D67-02E0-442A-0D6AC146B07A}"/>
          </ac:picMkLst>
        </pc:picChg>
        <pc:picChg chg="add mod modCrop">
          <ac:chgData name="NDUMBI NGAMALA, Patricia" userId="0900c5ed-9b1a-4ceb-b781-1e1f6e7fd80e" providerId="ADAL" clId="{84C158CD-92B6-4926-9AE9-9CADF11A846C}" dt="2024-03-25T14:43:14.807" v="1111" actId="1076"/>
          <ac:picMkLst>
            <pc:docMk/>
            <pc:sldMk cId="1509629462" sldId="2147474020"/>
            <ac:picMk id="21" creationId="{BB3C09DB-9984-A53B-D544-3FEFB468323E}"/>
          </ac:picMkLst>
        </pc:picChg>
        <pc:picChg chg="add mod ord">
          <ac:chgData name="NDUMBI NGAMALA, Patricia" userId="0900c5ed-9b1a-4ceb-b781-1e1f6e7fd80e" providerId="ADAL" clId="{84C158CD-92B6-4926-9AE9-9CADF11A846C}" dt="2024-03-25T14:43:23.942" v="1114" actId="166"/>
          <ac:picMkLst>
            <pc:docMk/>
            <pc:sldMk cId="1509629462" sldId="2147474020"/>
            <ac:picMk id="22" creationId="{EC661903-2184-E3BE-1574-87A6AE08B3C0}"/>
          </ac:picMkLst>
        </pc:picChg>
        <pc:picChg chg="add mod">
          <ac:chgData name="NDUMBI NGAMALA, Patricia" userId="0900c5ed-9b1a-4ceb-b781-1e1f6e7fd80e" providerId="ADAL" clId="{84C158CD-92B6-4926-9AE9-9CADF11A846C}" dt="2024-03-25T14:43:20.760" v="1113" actId="1076"/>
          <ac:picMkLst>
            <pc:docMk/>
            <pc:sldMk cId="1509629462" sldId="2147474020"/>
            <ac:picMk id="28" creationId="{D8A1FDB1-C83A-F8FB-8929-95DBF5D957F8}"/>
          </ac:picMkLst>
        </pc:picChg>
        <pc:picChg chg="add mod ord modCrop">
          <ac:chgData name="NDUMBI NGAMALA, Patricia" userId="0900c5ed-9b1a-4ceb-b781-1e1f6e7fd80e" providerId="ADAL" clId="{84C158CD-92B6-4926-9AE9-9CADF11A846C}" dt="2024-03-25T14:43:29.206" v="1116" actId="167"/>
          <ac:picMkLst>
            <pc:docMk/>
            <pc:sldMk cId="1509629462" sldId="2147474020"/>
            <ac:picMk id="29" creationId="{B924D250-8697-B8CD-03CC-073FFDA3BFD9}"/>
          </ac:picMkLst>
        </pc:picChg>
      </pc:sldChg>
      <pc:sldChg chg="addSp delSp modSp add mod modNotesTx">
        <pc:chgData name="NDUMBI NGAMALA, Patricia" userId="0900c5ed-9b1a-4ceb-b781-1e1f6e7fd80e" providerId="ADAL" clId="{84C158CD-92B6-4926-9AE9-9CADF11A846C}" dt="2024-03-25T14:45:57.271" v="1138" actId="20577"/>
        <pc:sldMkLst>
          <pc:docMk/>
          <pc:sldMk cId="2922547308" sldId="2147474021"/>
        </pc:sldMkLst>
        <pc:spChg chg="mod">
          <ac:chgData name="NDUMBI NGAMALA, Patricia" userId="0900c5ed-9b1a-4ceb-b781-1e1f6e7fd80e" providerId="ADAL" clId="{84C158CD-92B6-4926-9AE9-9CADF11A846C}" dt="2024-03-25T14:24:15.562" v="750" actId="1076"/>
          <ac:spMkLst>
            <pc:docMk/>
            <pc:sldMk cId="2922547308" sldId="2147474021"/>
            <ac:spMk id="2" creationId="{98CBFAB8-EFA4-44AF-A9EB-3B32D4347790}"/>
          </ac:spMkLst>
        </pc:spChg>
        <pc:spChg chg="add mod">
          <ac:chgData name="NDUMBI NGAMALA, Patricia" userId="0900c5ed-9b1a-4ceb-b781-1e1f6e7fd80e" providerId="ADAL" clId="{84C158CD-92B6-4926-9AE9-9CADF11A846C}" dt="2024-03-25T14:28:37.909" v="1043" actId="20577"/>
          <ac:spMkLst>
            <pc:docMk/>
            <pc:sldMk cId="2922547308" sldId="2147474021"/>
            <ac:spMk id="18" creationId="{C79342B4-04EF-BBB7-F85F-1EDA158BE97E}"/>
          </ac:spMkLst>
        </pc:spChg>
        <pc:grpChg chg="del">
          <ac:chgData name="NDUMBI NGAMALA, Patricia" userId="0900c5ed-9b1a-4ceb-b781-1e1f6e7fd80e" providerId="ADAL" clId="{84C158CD-92B6-4926-9AE9-9CADF11A846C}" dt="2024-03-25T14:24:20.576" v="751" actId="478"/>
          <ac:grpSpMkLst>
            <pc:docMk/>
            <pc:sldMk cId="2922547308" sldId="2147474021"/>
            <ac:grpSpMk id="5" creationId="{C47E9F23-1FFA-E4B2-ED35-25CF3608016C}"/>
          </ac:grpSpMkLst>
        </pc:grpChg>
        <pc:grpChg chg="del">
          <ac:chgData name="NDUMBI NGAMALA, Patricia" userId="0900c5ed-9b1a-4ceb-b781-1e1f6e7fd80e" providerId="ADAL" clId="{84C158CD-92B6-4926-9AE9-9CADF11A846C}" dt="2024-03-25T14:24:20.576" v="751" actId="478"/>
          <ac:grpSpMkLst>
            <pc:docMk/>
            <pc:sldMk cId="2922547308" sldId="2147474021"/>
            <ac:grpSpMk id="12" creationId="{F6ADCF22-B736-6367-F127-31B14F473022}"/>
          </ac:grpSpMkLst>
        </pc:grpChg>
        <pc:grpChg chg="del">
          <ac:chgData name="NDUMBI NGAMALA, Patricia" userId="0900c5ed-9b1a-4ceb-b781-1e1f6e7fd80e" providerId="ADAL" clId="{84C158CD-92B6-4926-9AE9-9CADF11A846C}" dt="2024-03-25T14:24:20.576" v="751" actId="478"/>
          <ac:grpSpMkLst>
            <pc:docMk/>
            <pc:sldMk cId="2922547308" sldId="2147474021"/>
            <ac:grpSpMk id="13" creationId="{FD3949C9-4194-51EF-7E1C-FD2EC0A9C779}"/>
          </ac:grpSpMkLst>
        </pc:grpChg>
        <pc:grpChg chg="del">
          <ac:chgData name="NDUMBI NGAMALA, Patricia" userId="0900c5ed-9b1a-4ceb-b781-1e1f6e7fd80e" providerId="ADAL" clId="{84C158CD-92B6-4926-9AE9-9CADF11A846C}" dt="2024-03-25T14:24:20.576" v="751" actId="478"/>
          <ac:grpSpMkLst>
            <pc:docMk/>
            <pc:sldMk cId="2922547308" sldId="2147474021"/>
            <ac:grpSpMk id="17" creationId="{F52E1954-B15F-633B-BECD-8D9EA5B5C554}"/>
          </ac:grpSpMkLst>
        </pc:grpChg>
        <pc:grpChg chg="del">
          <ac:chgData name="NDUMBI NGAMALA, Patricia" userId="0900c5ed-9b1a-4ceb-b781-1e1f6e7fd80e" providerId="ADAL" clId="{84C158CD-92B6-4926-9AE9-9CADF11A846C}" dt="2024-03-25T14:24:20.576" v="751" actId="478"/>
          <ac:grpSpMkLst>
            <pc:docMk/>
            <pc:sldMk cId="2922547308" sldId="2147474021"/>
            <ac:grpSpMk id="26" creationId="{481013B7-8F64-34BE-F8CD-E741F623C3CC}"/>
          </ac:grpSpMkLst>
        </pc:grpChg>
        <pc:grpChg chg="del">
          <ac:chgData name="NDUMBI NGAMALA, Patricia" userId="0900c5ed-9b1a-4ceb-b781-1e1f6e7fd80e" providerId="ADAL" clId="{84C158CD-92B6-4926-9AE9-9CADF11A846C}" dt="2024-03-25T14:24:20.576" v="751" actId="478"/>
          <ac:grpSpMkLst>
            <pc:docMk/>
            <pc:sldMk cId="2922547308" sldId="2147474021"/>
            <ac:grpSpMk id="27" creationId="{625B6379-7919-FF0C-D626-34C21CBAC6D8}"/>
          </ac:grpSpMkLst>
        </pc:grpChg>
        <pc:picChg chg="add mod">
          <ac:chgData name="NDUMBI NGAMALA, Patricia" userId="0900c5ed-9b1a-4ceb-b781-1e1f6e7fd80e" providerId="ADAL" clId="{84C158CD-92B6-4926-9AE9-9CADF11A846C}" dt="2024-03-25T14:24:28.768" v="752"/>
          <ac:picMkLst>
            <pc:docMk/>
            <pc:sldMk cId="2922547308" sldId="2147474021"/>
            <ac:picMk id="3" creationId="{21ACE4C0-FE81-BDE5-77F5-56329EBBDECC}"/>
          </ac:picMkLst>
        </pc:picChg>
      </pc:sldChg>
      <pc:sldChg chg="new del">
        <pc:chgData name="NDUMBI NGAMALA, Patricia" userId="0900c5ed-9b1a-4ceb-b781-1e1f6e7fd80e" providerId="ADAL" clId="{84C158CD-92B6-4926-9AE9-9CADF11A846C}" dt="2024-03-25T14:29:41.201" v="1052" actId="47"/>
        <pc:sldMkLst>
          <pc:docMk/>
          <pc:sldMk cId="4088887006" sldId="2147474022"/>
        </pc:sldMkLst>
      </pc:sldChg>
      <pc:sldChg chg="add del">
        <pc:chgData name="NDUMBI NGAMALA, Patricia" userId="0900c5ed-9b1a-4ceb-b781-1e1f6e7fd80e" providerId="ADAL" clId="{84C158CD-92B6-4926-9AE9-9CADF11A846C}" dt="2024-03-25T14:29:37.126" v="1049" actId="47"/>
        <pc:sldMkLst>
          <pc:docMk/>
          <pc:sldMk cId="2114081501" sldId="2147474023"/>
        </pc:sldMkLst>
      </pc:sldChg>
      <pc:sldChg chg="addSp delSp modSp add mod ord">
        <pc:chgData name="NDUMBI NGAMALA, Patricia" userId="0900c5ed-9b1a-4ceb-b781-1e1f6e7fd80e" providerId="ADAL" clId="{84C158CD-92B6-4926-9AE9-9CADF11A846C}" dt="2024-03-25T14:29:39.705" v="1051"/>
        <pc:sldMkLst>
          <pc:docMk/>
          <pc:sldMk cId="3940967352" sldId="2147474024"/>
        </pc:sldMkLst>
        <pc:spChg chg="add del mod">
          <ac:chgData name="NDUMBI NGAMALA, Patricia" userId="0900c5ed-9b1a-4ceb-b781-1e1f6e7fd80e" providerId="ADAL" clId="{84C158CD-92B6-4926-9AE9-9CADF11A846C}" dt="2024-03-25T14:28:59.522" v="1047"/>
          <ac:spMkLst>
            <pc:docMk/>
            <pc:sldMk cId="3940967352" sldId="2147474024"/>
            <ac:spMk id="4" creationId="{89F0EDE5-5734-07A9-67E9-462C564CA784}"/>
          </ac:spMkLst>
        </pc:spChg>
        <pc:spChg chg="add mod">
          <ac:chgData name="NDUMBI NGAMALA, Patricia" userId="0900c5ed-9b1a-4ceb-b781-1e1f6e7fd80e" providerId="ADAL" clId="{84C158CD-92B6-4926-9AE9-9CADF11A846C}" dt="2024-03-25T14:29:01.165" v="1048"/>
          <ac:spMkLst>
            <pc:docMk/>
            <pc:sldMk cId="3940967352" sldId="2147474024"/>
            <ac:spMk id="6" creationId="{C8D8FF41-911B-4D9C-9FD9-CBF6B6695DFF}"/>
          </ac:spMkLst>
        </pc:spChg>
        <pc:spChg chg="del">
          <ac:chgData name="NDUMBI NGAMALA, Patricia" userId="0900c5ed-9b1a-4ceb-b781-1e1f6e7fd80e" providerId="ADAL" clId="{84C158CD-92B6-4926-9AE9-9CADF11A846C}" dt="2024-03-25T14:28:46.237" v="1045" actId="478"/>
          <ac:spMkLst>
            <pc:docMk/>
            <pc:sldMk cId="3940967352" sldId="2147474024"/>
            <ac:spMk id="18" creationId="{C79342B4-04EF-BBB7-F85F-1EDA158BE97E}"/>
          </ac:spMkLst>
        </pc:spChg>
        <pc:picChg chg="del">
          <ac:chgData name="NDUMBI NGAMALA, Patricia" userId="0900c5ed-9b1a-4ceb-b781-1e1f6e7fd80e" providerId="ADAL" clId="{84C158CD-92B6-4926-9AE9-9CADF11A846C}" dt="2024-03-25T14:28:46.237" v="1045" actId="478"/>
          <ac:picMkLst>
            <pc:docMk/>
            <pc:sldMk cId="3940967352" sldId="2147474024"/>
            <ac:picMk id="3" creationId="{21ACE4C0-FE81-BDE5-77F5-56329EBBDECC}"/>
          </ac:picMkLst>
        </pc:picChg>
        <pc:picChg chg="add del mod">
          <ac:chgData name="NDUMBI NGAMALA, Patricia" userId="0900c5ed-9b1a-4ceb-b781-1e1f6e7fd80e" providerId="ADAL" clId="{84C158CD-92B6-4926-9AE9-9CADF11A846C}" dt="2024-03-25T14:28:59.522" v="1047"/>
          <ac:picMkLst>
            <pc:docMk/>
            <pc:sldMk cId="3940967352" sldId="2147474024"/>
            <ac:picMk id="5" creationId="{4F270E66-F8EE-0AD2-2084-1B4250E9C9E3}"/>
          </ac:picMkLst>
        </pc:picChg>
        <pc:picChg chg="add mod">
          <ac:chgData name="NDUMBI NGAMALA, Patricia" userId="0900c5ed-9b1a-4ceb-b781-1e1f6e7fd80e" providerId="ADAL" clId="{84C158CD-92B6-4926-9AE9-9CADF11A846C}" dt="2024-03-25T14:29:01.165" v="1048"/>
          <ac:picMkLst>
            <pc:docMk/>
            <pc:sldMk cId="3940967352" sldId="2147474024"/>
            <ac:picMk id="7" creationId="{69FB59B4-BEEB-7C4B-B8AF-7F14E92D0E5C}"/>
          </ac:picMkLst>
        </pc:picChg>
      </pc:sldChg>
      <pc:sldChg chg="add del">
        <pc:chgData name="NDUMBI NGAMALA, Patricia" userId="0900c5ed-9b1a-4ceb-b781-1e1f6e7fd80e" providerId="ADAL" clId="{84C158CD-92B6-4926-9AE9-9CADF11A846C}" dt="2024-03-25T14:36:56.457" v="1055"/>
        <pc:sldMkLst>
          <pc:docMk/>
          <pc:sldMk cId="10762561" sldId="2147474026"/>
        </pc:sldMkLst>
      </pc:sldChg>
      <pc:sldChg chg="add modNotesTx">
        <pc:chgData name="NDUMBI NGAMALA, Patricia" userId="0900c5ed-9b1a-4ceb-b781-1e1f6e7fd80e" providerId="ADAL" clId="{84C158CD-92B6-4926-9AE9-9CADF11A846C}" dt="2024-03-25T14:45:30.486" v="1135" actId="20577"/>
        <pc:sldMkLst>
          <pc:docMk/>
          <pc:sldMk cId="2332415896" sldId="2147474026"/>
        </pc:sldMkLst>
      </pc:sldChg>
      <pc:sldChg chg="add del">
        <pc:chgData name="NDUMBI NGAMALA, Patricia" userId="0900c5ed-9b1a-4ceb-b781-1e1f6e7fd80e" providerId="ADAL" clId="{84C158CD-92B6-4926-9AE9-9CADF11A846C}" dt="2024-03-25T14:36:56.457" v="1055"/>
        <pc:sldMkLst>
          <pc:docMk/>
          <pc:sldMk cId="4005585665" sldId="2147474027"/>
        </pc:sldMkLst>
      </pc:sldChg>
      <pc:sldMasterChg chg="delSldLayout">
        <pc:chgData name="NDUMBI NGAMALA, Patricia" userId="0900c5ed-9b1a-4ceb-b781-1e1f6e7fd80e" providerId="ADAL" clId="{84C158CD-92B6-4926-9AE9-9CADF11A846C}" dt="2024-03-25T14:29:42.399" v="1053" actId="47"/>
        <pc:sldMasterMkLst>
          <pc:docMk/>
          <pc:sldMasterMk cId="314865632" sldId="2147483648"/>
        </pc:sldMasterMkLst>
        <pc:sldLayoutChg chg="del">
          <pc:chgData name="NDUMBI NGAMALA, Patricia" userId="0900c5ed-9b1a-4ceb-b781-1e1f6e7fd80e" providerId="ADAL" clId="{84C158CD-92B6-4926-9AE9-9CADF11A846C}" dt="2024-03-25T14:29:42.399" v="1053" actId="47"/>
          <pc:sldLayoutMkLst>
            <pc:docMk/>
            <pc:sldMasterMk cId="314865632" sldId="2147483648"/>
            <pc:sldLayoutMk cId="1287624207" sldId="2147483703"/>
          </pc:sldLayoutMkLst>
        </pc:sldLayoutChg>
      </pc:sldMasterChg>
      <pc:sldMasterChg chg="del delSldLayout">
        <pc:chgData name="NDUMBI NGAMALA, Patricia" userId="0900c5ed-9b1a-4ceb-b781-1e1f6e7fd80e" providerId="ADAL" clId="{84C158CD-92B6-4926-9AE9-9CADF11A846C}" dt="2024-03-25T14:29:37.126" v="1049" actId="47"/>
        <pc:sldMasterMkLst>
          <pc:docMk/>
          <pc:sldMasterMk cId="1169231869" sldId="2147483704"/>
        </pc:sldMasterMkLst>
        <pc:sldLayoutChg chg="del">
          <pc:chgData name="NDUMBI NGAMALA, Patricia" userId="0900c5ed-9b1a-4ceb-b781-1e1f6e7fd80e" providerId="ADAL" clId="{84C158CD-92B6-4926-9AE9-9CADF11A846C}" dt="2024-03-25T14:29:37.126" v="1049" actId="47"/>
          <pc:sldLayoutMkLst>
            <pc:docMk/>
            <pc:sldMasterMk cId="1169231869" sldId="2147483704"/>
            <pc:sldLayoutMk cId="817123337" sldId="2147483705"/>
          </pc:sldLayoutMkLst>
        </pc:sldLayoutChg>
        <pc:sldLayoutChg chg="del">
          <pc:chgData name="NDUMBI NGAMALA, Patricia" userId="0900c5ed-9b1a-4ceb-b781-1e1f6e7fd80e" providerId="ADAL" clId="{84C158CD-92B6-4926-9AE9-9CADF11A846C}" dt="2024-03-25T14:29:37.126" v="1049" actId="47"/>
          <pc:sldLayoutMkLst>
            <pc:docMk/>
            <pc:sldMasterMk cId="1169231869" sldId="2147483704"/>
            <pc:sldLayoutMk cId="4068724038" sldId="2147483706"/>
          </pc:sldLayoutMkLst>
        </pc:sldLayoutChg>
        <pc:sldLayoutChg chg="del">
          <pc:chgData name="NDUMBI NGAMALA, Patricia" userId="0900c5ed-9b1a-4ceb-b781-1e1f6e7fd80e" providerId="ADAL" clId="{84C158CD-92B6-4926-9AE9-9CADF11A846C}" dt="2024-03-25T14:29:37.126" v="1049" actId="47"/>
          <pc:sldLayoutMkLst>
            <pc:docMk/>
            <pc:sldMasterMk cId="1169231869" sldId="2147483704"/>
            <pc:sldLayoutMk cId="2675972229" sldId="2147483707"/>
          </pc:sldLayoutMkLst>
        </pc:sldLayoutChg>
        <pc:sldLayoutChg chg="del">
          <pc:chgData name="NDUMBI NGAMALA, Patricia" userId="0900c5ed-9b1a-4ceb-b781-1e1f6e7fd80e" providerId="ADAL" clId="{84C158CD-92B6-4926-9AE9-9CADF11A846C}" dt="2024-03-25T14:29:37.126" v="1049" actId="47"/>
          <pc:sldLayoutMkLst>
            <pc:docMk/>
            <pc:sldMasterMk cId="1169231869" sldId="2147483704"/>
            <pc:sldLayoutMk cId="1044669393" sldId="2147483708"/>
          </pc:sldLayoutMkLst>
        </pc:sldLayoutChg>
        <pc:sldLayoutChg chg="del">
          <pc:chgData name="NDUMBI NGAMALA, Patricia" userId="0900c5ed-9b1a-4ceb-b781-1e1f6e7fd80e" providerId="ADAL" clId="{84C158CD-92B6-4926-9AE9-9CADF11A846C}" dt="2024-03-25T14:29:37.126" v="1049" actId="47"/>
          <pc:sldLayoutMkLst>
            <pc:docMk/>
            <pc:sldMasterMk cId="1169231869" sldId="2147483704"/>
            <pc:sldLayoutMk cId="961203365" sldId="2147483709"/>
          </pc:sldLayoutMkLst>
        </pc:sldLayoutChg>
        <pc:sldLayoutChg chg="del">
          <pc:chgData name="NDUMBI NGAMALA, Patricia" userId="0900c5ed-9b1a-4ceb-b781-1e1f6e7fd80e" providerId="ADAL" clId="{84C158CD-92B6-4926-9AE9-9CADF11A846C}" dt="2024-03-25T14:29:37.126" v="1049" actId="47"/>
          <pc:sldLayoutMkLst>
            <pc:docMk/>
            <pc:sldMasterMk cId="1169231869" sldId="2147483704"/>
            <pc:sldLayoutMk cId="1985564350" sldId="2147483710"/>
          </pc:sldLayoutMkLst>
        </pc:sldLayoutChg>
        <pc:sldLayoutChg chg="del">
          <pc:chgData name="NDUMBI NGAMALA, Patricia" userId="0900c5ed-9b1a-4ceb-b781-1e1f6e7fd80e" providerId="ADAL" clId="{84C158CD-92B6-4926-9AE9-9CADF11A846C}" dt="2024-03-25T14:29:37.126" v="1049" actId="47"/>
          <pc:sldLayoutMkLst>
            <pc:docMk/>
            <pc:sldMasterMk cId="1169231869" sldId="2147483704"/>
            <pc:sldLayoutMk cId="3267921809" sldId="2147483711"/>
          </pc:sldLayoutMkLst>
        </pc:sldLayoutChg>
        <pc:sldLayoutChg chg="del">
          <pc:chgData name="NDUMBI NGAMALA, Patricia" userId="0900c5ed-9b1a-4ceb-b781-1e1f6e7fd80e" providerId="ADAL" clId="{84C158CD-92B6-4926-9AE9-9CADF11A846C}" dt="2024-03-25T14:29:37.126" v="1049" actId="47"/>
          <pc:sldLayoutMkLst>
            <pc:docMk/>
            <pc:sldMasterMk cId="1169231869" sldId="2147483704"/>
            <pc:sldLayoutMk cId="404991247" sldId="2147483712"/>
          </pc:sldLayoutMkLst>
        </pc:sldLayoutChg>
        <pc:sldLayoutChg chg="del">
          <pc:chgData name="NDUMBI NGAMALA, Patricia" userId="0900c5ed-9b1a-4ceb-b781-1e1f6e7fd80e" providerId="ADAL" clId="{84C158CD-92B6-4926-9AE9-9CADF11A846C}" dt="2024-03-25T14:29:37.126" v="1049" actId="47"/>
          <pc:sldLayoutMkLst>
            <pc:docMk/>
            <pc:sldMasterMk cId="1169231869" sldId="2147483704"/>
            <pc:sldLayoutMk cId="2166807168" sldId="2147483713"/>
          </pc:sldLayoutMkLst>
        </pc:sldLayoutChg>
        <pc:sldLayoutChg chg="del">
          <pc:chgData name="NDUMBI NGAMALA, Patricia" userId="0900c5ed-9b1a-4ceb-b781-1e1f6e7fd80e" providerId="ADAL" clId="{84C158CD-92B6-4926-9AE9-9CADF11A846C}" dt="2024-03-25T14:29:37.126" v="1049" actId="47"/>
          <pc:sldLayoutMkLst>
            <pc:docMk/>
            <pc:sldMasterMk cId="1169231869" sldId="2147483704"/>
            <pc:sldLayoutMk cId="2002587933" sldId="2147483714"/>
          </pc:sldLayoutMkLst>
        </pc:sldLayoutChg>
        <pc:sldLayoutChg chg="del">
          <pc:chgData name="NDUMBI NGAMALA, Patricia" userId="0900c5ed-9b1a-4ceb-b781-1e1f6e7fd80e" providerId="ADAL" clId="{84C158CD-92B6-4926-9AE9-9CADF11A846C}" dt="2024-03-25T14:29:37.126" v="1049" actId="47"/>
          <pc:sldLayoutMkLst>
            <pc:docMk/>
            <pc:sldMasterMk cId="1169231869" sldId="2147483704"/>
            <pc:sldLayoutMk cId="3588174289" sldId="2147483715"/>
          </pc:sldLayoutMkLst>
        </pc:sldLayoutChg>
        <pc:sldLayoutChg chg="del">
          <pc:chgData name="NDUMBI NGAMALA, Patricia" userId="0900c5ed-9b1a-4ceb-b781-1e1f6e7fd80e" providerId="ADAL" clId="{84C158CD-92B6-4926-9AE9-9CADF11A846C}" dt="2024-03-25T14:29:37.126" v="1049" actId="47"/>
          <pc:sldLayoutMkLst>
            <pc:docMk/>
            <pc:sldMasterMk cId="1169231869" sldId="2147483704"/>
            <pc:sldLayoutMk cId="1105987379" sldId="2147483716"/>
          </pc:sldLayoutMkLst>
        </pc:sldLayoutChg>
        <pc:sldLayoutChg chg="del">
          <pc:chgData name="NDUMBI NGAMALA, Patricia" userId="0900c5ed-9b1a-4ceb-b781-1e1f6e7fd80e" providerId="ADAL" clId="{84C158CD-92B6-4926-9AE9-9CADF11A846C}" dt="2024-03-25T14:29:37.126" v="1049" actId="47"/>
          <pc:sldLayoutMkLst>
            <pc:docMk/>
            <pc:sldMasterMk cId="1169231869" sldId="2147483704"/>
            <pc:sldLayoutMk cId="707042017" sldId="2147483717"/>
          </pc:sldLayoutMkLst>
        </pc:sldLayoutChg>
        <pc:sldLayoutChg chg="del">
          <pc:chgData name="NDUMBI NGAMALA, Patricia" userId="0900c5ed-9b1a-4ceb-b781-1e1f6e7fd80e" providerId="ADAL" clId="{84C158CD-92B6-4926-9AE9-9CADF11A846C}" dt="2024-03-25T14:29:37.126" v="1049" actId="47"/>
          <pc:sldLayoutMkLst>
            <pc:docMk/>
            <pc:sldMasterMk cId="1169231869" sldId="2147483704"/>
            <pc:sldLayoutMk cId="3738591208" sldId="2147483718"/>
          </pc:sldLayoutMkLst>
        </pc:sldLayoutChg>
        <pc:sldLayoutChg chg="del">
          <pc:chgData name="NDUMBI NGAMALA, Patricia" userId="0900c5ed-9b1a-4ceb-b781-1e1f6e7fd80e" providerId="ADAL" clId="{84C158CD-92B6-4926-9AE9-9CADF11A846C}" dt="2024-03-25T14:29:37.126" v="1049" actId="47"/>
          <pc:sldLayoutMkLst>
            <pc:docMk/>
            <pc:sldMasterMk cId="1169231869" sldId="2147483704"/>
            <pc:sldLayoutMk cId="323241068" sldId="2147483719"/>
          </pc:sldLayoutMkLst>
        </pc:sldLayoutChg>
        <pc:sldLayoutChg chg="del">
          <pc:chgData name="NDUMBI NGAMALA, Patricia" userId="0900c5ed-9b1a-4ceb-b781-1e1f6e7fd80e" providerId="ADAL" clId="{84C158CD-92B6-4926-9AE9-9CADF11A846C}" dt="2024-03-25T14:29:37.126" v="1049" actId="47"/>
          <pc:sldLayoutMkLst>
            <pc:docMk/>
            <pc:sldMasterMk cId="1169231869" sldId="2147483704"/>
            <pc:sldLayoutMk cId="2574260415" sldId="2147483720"/>
          </pc:sldLayoutMkLst>
        </pc:sldLayoutChg>
        <pc:sldLayoutChg chg="del">
          <pc:chgData name="NDUMBI NGAMALA, Patricia" userId="0900c5ed-9b1a-4ceb-b781-1e1f6e7fd80e" providerId="ADAL" clId="{84C158CD-92B6-4926-9AE9-9CADF11A846C}" dt="2024-03-25T14:29:37.126" v="1049" actId="47"/>
          <pc:sldLayoutMkLst>
            <pc:docMk/>
            <pc:sldMasterMk cId="1169231869" sldId="2147483704"/>
            <pc:sldLayoutMk cId="1951602316" sldId="2147483721"/>
          </pc:sldLayoutMkLst>
        </pc:sldLayoutChg>
        <pc:sldLayoutChg chg="del">
          <pc:chgData name="NDUMBI NGAMALA, Patricia" userId="0900c5ed-9b1a-4ceb-b781-1e1f6e7fd80e" providerId="ADAL" clId="{84C158CD-92B6-4926-9AE9-9CADF11A846C}" dt="2024-03-25T14:29:37.126" v="1049" actId="47"/>
          <pc:sldLayoutMkLst>
            <pc:docMk/>
            <pc:sldMasterMk cId="1169231869" sldId="2147483704"/>
            <pc:sldLayoutMk cId="3259223796" sldId="2147483722"/>
          </pc:sldLayoutMkLst>
        </pc:sldLayoutChg>
        <pc:sldLayoutChg chg="del">
          <pc:chgData name="NDUMBI NGAMALA, Patricia" userId="0900c5ed-9b1a-4ceb-b781-1e1f6e7fd80e" providerId="ADAL" clId="{84C158CD-92B6-4926-9AE9-9CADF11A846C}" dt="2024-03-25T14:29:37.126" v="1049" actId="47"/>
          <pc:sldLayoutMkLst>
            <pc:docMk/>
            <pc:sldMasterMk cId="1169231869" sldId="2147483704"/>
            <pc:sldLayoutMk cId="1867737688" sldId="2147483723"/>
          </pc:sldLayoutMkLst>
        </pc:sldLayoutChg>
        <pc:sldLayoutChg chg="del">
          <pc:chgData name="NDUMBI NGAMALA, Patricia" userId="0900c5ed-9b1a-4ceb-b781-1e1f6e7fd80e" providerId="ADAL" clId="{84C158CD-92B6-4926-9AE9-9CADF11A846C}" dt="2024-03-25T14:29:37.126" v="1049" actId="47"/>
          <pc:sldLayoutMkLst>
            <pc:docMk/>
            <pc:sldMasterMk cId="1169231869" sldId="2147483704"/>
            <pc:sldLayoutMk cId="3843207237" sldId="2147483724"/>
          </pc:sldLayoutMkLst>
        </pc:sldLayoutChg>
        <pc:sldLayoutChg chg="del">
          <pc:chgData name="NDUMBI NGAMALA, Patricia" userId="0900c5ed-9b1a-4ceb-b781-1e1f6e7fd80e" providerId="ADAL" clId="{84C158CD-92B6-4926-9AE9-9CADF11A846C}" dt="2024-03-25T14:29:37.126" v="1049" actId="47"/>
          <pc:sldLayoutMkLst>
            <pc:docMk/>
            <pc:sldMasterMk cId="1169231869" sldId="2147483704"/>
            <pc:sldLayoutMk cId="1299447366" sldId="2147483725"/>
          </pc:sldLayoutMkLst>
        </pc:sldLayoutChg>
        <pc:sldLayoutChg chg="del">
          <pc:chgData name="NDUMBI NGAMALA, Patricia" userId="0900c5ed-9b1a-4ceb-b781-1e1f6e7fd80e" providerId="ADAL" clId="{84C158CD-92B6-4926-9AE9-9CADF11A846C}" dt="2024-03-25T14:29:37.126" v="1049" actId="47"/>
          <pc:sldLayoutMkLst>
            <pc:docMk/>
            <pc:sldMasterMk cId="1169231869" sldId="2147483704"/>
            <pc:sldLayoutMk cId="4255467361" sldId="2147483726"/>
          </pc:sldLayoutMkLst>
        </pc:sldLayoutChg>
        <pc:sldLayoutChg chg="del">
          <pc:chgData name="NDUMBI NGAMALA, Patricia" userId="0900c5ed-9b1a-4ceb-b781-1e1f6e7fd80e" providerId="ADAL" clId="{84C158CD-92B6-4926-9AE9-9CADF11A846C}" dt="2024-03-25T14:29:37.126" v="1049" actId="47"/>
          <pc:sldLayoutMkLst>
            <pc:docMk/>
            <pc:sldMasterMk cId="1169231869" sldId="2147483704"/>
            <pc:sldLayoutMk cId="2099491777" sldId="2147483727"/>
          </pc:sldLayoutMkLst>
        </pc:sldLayoutChg>
        <pc:sldLayoutChg chg="del">
          <pc:chgData name="NDUMBI NGAMALA, Patricia" userId="0900c5ed-9b1a-4ceb-b781-1e1f6e7fd80e" providerId="ADAL" clId="{84C158CD-92B6-4926-9AE9-9CADF11A846C}" dt="2024-03-25T14:29:37.126" v="1049" actId="47"/>
          <pc:sldLayoutMkLst>
            <pc:docMk/>
            <pc:sldMasterMk cId="1169231869" sldId="2147483704"/>
            <pc:sldLayoutMk cId="352505375" sldId="2147483728"/>
          </pc:sldLayoutMkLst>
        </pc:sldLayoutChg>
        <pc:sldLayoutChg chg="del">
          <pc:chgData name="NDUMBI NGAMALA, Patricia" userId="0900c5ed-9b1a-4ceb-b781-1e1f6e7fd80e" providerId="ADAL" clId="{84C158CD-92B6-4926-9AE9-9CADF11A846C}" dt="2024-03-25T14:29:37.126" v="1049" actId="47"/>
          <pc:sldLayoutMkLst>
            <pc:docMk/>
            <pc:sldMasterMk cId="1169231869" sldId="2147483704"/>
            <pc:sldLayoutMk cId="3333069022" sldId="2147483729"/>
          </pc:sldLayoutMkLst>
        </pc:sldLayoutChg>
        <pc:sldLayoutChg chg="del">
          <pc:chgData name="NDUMBI NGAMALA, Patricia" userId="0900c5ed-9b1a-4ceb-b781-1e1f6e7fd80e" providerId="ADAL" clId="{84C158CD-92B6-4926-9AE9-9CADF11A846C}" dt="2024-03-25T14:29:37.126" v="1049" actId="47"/>
          <pc:sldLayoutMkLst>
            <pc:docMk/>
            <pc:sldMasterMk cId="1169231869" sldId="2147483704"/>
            <pc:sldLayoutMk cId="871897119" sldId="214748373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09FC9A-B575-40A6-98E6-706659047D5D}" type="doc">
      <dgm:prSet loTypeId="urn:microsoft.com/office/officeart/2005/8/layout/hProcess9" loCatId="process" qsTypeId="urn:microsoft.com/office/officeart/2005/8/quickstyle/simple1" qsCatId="simple" csTypeId="urn:microsoft.com/office/officeart/2005/8/colors/accent1_2" csCatId="accent1" phldr="1"/>
      <dgm:spPr/>
    </dgm:pt>
    <dgm:pt modelId="{CDF64184-247B-4BA1-AF7F-1CC7AD607A5F}">
      <dgm:prSet phldrT="[Text]"/>
      <dgm:spPr>
        <a:xfrm>
          <a:off x="5170" y="647910"/>
          <a:ext cx="2260565" cy="863880"/>
        </a:xfrm>
        <a:prstGeom prst="roundRect">
          <a:avLst/>
        </a:prstGeom>
        <a:solidFill>
          <a:srgbClr val="0099DD">
            <a:lumMod val="50000"/>
          </a:srgbClr>
        </a:solidFill>
        <a:ln w="12700" cap="flat" cmpd="sng" algn="ctr">
          <a:solidFill>
            <a:srgbClr val="FFFFFF">
              <a:hueOff val="0"/>
              <a:satOff val="0"/>
              <a:lumOff val="0"/>
              <a:alphaOff val="0"/>
            </a:srgbClr>
          </a:solidFill>
          <a:prstDash val="solid"/>
          <a:miter lim="800000"/>
        </a:ln>
        <a:effectLst/>
      </dgm:spPr>
      <dgm:t>
        <a:bodyPr/>
        <a:lstStyle/>
        <a:p>
          <a:pPr>
            <a:buNone/>
          </a:pPr>
          <a:r>
            <a:rPr lang="en-GB" b="1" i="1" dirty="0">
              <a:solidFill>
                <a:srgbClr val="FFFFFF"/>
              </a:solidFill>
              <a:latin typeface="Calibri" panose="020F0502020204030204"/>
              <a:ea typeface="+mn-ea"/>
              <a:cs typeface="+mn-cs"/>
            </a:rPr>
            <a:t>Prioritization of diseases and parameters</a:t>
          </a:r>
          <a:endParaRPr lang="en-US" dirty="0">
            <a:solidFill>
              <a:srgbClr val="FFFFFF"/>
            </a:solidFill>
            <a:latin typeface="Calibri" panose="020F0502020204030204"/>
            <a:ea typeface="+mn-ea"/>
            <a:cs typeface="+mn-cs"/>
          </a:endParaRPr>
        </a:p>
      </dgm:t>
    </dgm:pt>
    <dgm:pt modelId="{51D7B2A5-3EED-47AB-8071-F385CD31D5C3}" type="parTrans" cxnId="{629C68A3-B9B3-4F05-B535-7F69C5678385}">
      <dgm:prSet/>
      <dgm:spPr/>
      <dgm:t>
        <a:bodyPr/>
        <a:lstStyle/>
        <a:p>
          <a:endParaRPr lang="en-US"/>
        </a:p>
      </dgm:t>
    </dgm:pt>
    <dgm:pt modelId="{827C1826-CC7E-4E06-9743-315AC4DB81DE}" type="sibTrans" cxnId="{629C68A3-B9B3-4F05-B535-7F69C5678385}">
      <dgm:prSet/>
      <dgm:spPr/>
      <dgm:t>
        <a:bodyPr/>
        <a:lstStyle/>
        <a:p>
          <a:endParaRPr lang="en-US"/>
        </a:p>
      </dgm:t>
    </dgm:pt>
    <dgm:pt modelId="{F454C36D-4F32-4B9E-8C35-24899D569DF8}">
      <dgm:prSet phldrT="[Text]"/>
      <dgm:spPr>
        <a:xfrm>
          <a:off x="2378763" y="647910"/>
          <a:ext cx="2260565" cy="863880"/>
        </a:xfrm>
        <a:prstGeom prst="roundRect">
          <a:avLst/>
        </a:prstGeom>
        <a:solidFill>
          <a:srgbClr val="0099DD">
            <a:lumMod val="50000"/>
          </a:srgbClr>
        </a:solidFill>
        <a:ln w="12700" cap="flat" cmpd="sng" algn="ctr">
          <a:solidFill>
            <a:srgbClr val="FFFFFF">
              <a:hueOff val="0"/>
              <a:satOff val="0"/>
              <a:lumOff val="0"/>
              <a:alphaOff val="0"/>
            </a:srgbClr>
          </a:solidFill>
          <a:prstDash val="solid"/>
          <a:miter lim="800000"/>
        </a:ln>
        <a:effectLst/>
      </dgm:spPr>
      <dgm:t>
        <a:bodyPr/>
        <a:lstStyle/>
        <a:p>
          <a:pPr>
            <a:buNone/>
          </a:pPr>
          <a:r>
            <a:rPr lang="en-GB" b="1" i="1" dirty="0">
              <a:solidFill>
                <a:srgbClr val="FFFFFF"/>
              </a:solidFill>
              <a:latin typeface="Calibri" panose="020F0502020204030204"/>
              <a:ea typeface="+mn-ea"/>
              <a:cs typeface="+mn-cs"/>
            </a:rPr>
            <a:t>Extraction of parameters</a:t>
          </a:r>
          <a:endParaRPr lang="en-US" dirty="0">
            <a:solidFill>
              <a:srgbClr val="FFFFFF"/>
            </a:solidFill>
            <a:latin typeface="Calibri" panose="020F0502020204030204"/>
            <a:ea typeface="+mn-ea"/>
            <a:cs typeface="+mn-cs"/>
          </a:endParaRPr>
        </a:p>
      </dgm:t>
    </dgm:pt>
    <dgm:pt modelId="{4714DB04-EA5A-43B1-BB2F-534B7E8C042A}" type="parTrans" cxnId="{B9EC4F65-EA07-4B12-81A9-8891EA8D0A9B}">
      <dgm:prSet/>
      <dgm:spPr/>
      <dgm:t>
        <a:bodyPr/>
        <a:lstStyle/>
        <a:p>
          <a:endParaRPr lang="en-US"/>
        </a:p>
      </dgm:t>
    </dgm:pt>
    <dgm:pt modelId="{007D327D-849F-41F2-9AA5-DC384E09CE66}" type="sibTrans" cxnId="{B9EC4F65-EA07-4B12-81A9-8891EA8D0A9B}">
      <dgm:prSet/>
      <dgm:spPr/>
      <dgm:t>
        <a:bodyPr/>
        <a:lstStyle/>
        <a:p>
          <a:endParaRPr lang="en-US"/>
        </a:p>
      </dgm:t>
    </dgm:pt>
    <dgm:pt modelId="{34E5A17E-86A9-49DE-BAA2-0402BD564635}">
      <dgm:prSet phldrT="[Text]"/>
      <dgm:spPr>
        <a:xfrm>
          <a:off x="4752356" y="647910"/>
          <a:ext cx="2260565" cy="863880"/>
        </a:xfrm>
        <a:prstGeom prst="roundRect">
          <a:avLst/>
        </a:prstGeom>
        <a:solidFill>
          <a:srgbClr val="0099DD">
            <a:lumMod val="50000"/>
          </a:srgbClr>
        </a:solidFill>
        <a:ln w="12700" cap="flat" cmpd="sng" algn="ctr">
          <a:solidFill>
            <a:srgbClr val="FFFFFF">
              <a:hueOff val="0"/>
              <a:satOff val="0"/>
              <a:lumOff val="0"/>
              <a:alphaOff val="0"/>
            </a:srgbClr>
          </a:solidFill>
          <a:prstDash val="solid"/>
          <a:miter lim="800000"/>
        </a:ln>
        <a:effectLst/>
      </dgm:spPr>
      <dgm:t>
        <a:bodyPr/>
        <a:lstStyle/>
        <a:p>
          <a:pPr>
            <a:buNone/>
          </a:pPr>
          <a:r>
            <a:rPr lang="en-GB" b="1" i="1" dirty="0">
              <a:solidFill>
                <a:srgbClr val="FFFFFF"/>
              </a:solidFill>
              <a:latin typeface="Calibri" panose="020F0502020204030204"/>
              <a:ea typeface="+mn-ea"/>
              <a:cs typeface="+mn-cs"/>
            </a:rPr>
            <a:t>Storage and use of parameters</a:t>
          </a:r>
          <a:endParaRPr lang="en-US" dirty="0">
            <a:solidFill>
              <a:srgbClr val="FFFFFF"/>
            </a:solidFill>
            <a:latin typeface="Calibri" panose="020F0502020204030204"/>
            <a:ea typeface="+mn-ea"/>
            <a:cs typeface="+mn-cs"/>
          </a:endParaRPr>
        </a:p>
      </dgm:t>
    </dgm:pt>
    <dgm:pt modelId="{B059E73B-5066-45AF-996F-C294B6899B09}" type="parTrans" cxnId="{88B83747-0358-42DA-8708-290C70EC23B9}">
      <dgm:prSet/>
      <dgm:spPr/>
      <dgm:t>
        <a:bodyPr/>
        <a:lstStyle/>
        <a:p>
          <a:endParaRPr lang="en-US"/>
        </a:p>
      </dgm:t>
    </dgm:pt>
    <dgm:pt modelId="{0078874C-6D64-484D-BFCF-BC0709D92FC4}" type="sibTrans" cxnId="{88B83747-0358-42DA-8708-290C70EC23B9}">
      <dgm:prSet/>
      <dgm:spPr/>
      <dgm:t>
        <a:bodyPr/>
        <a:lstStyle/>
        <a:p>
          <a:endParaRPr lang="en-US"/>
        </a:p>
      </dgm:t>
    </dgm:pt>
    <dgm:pt modelId="{561575CF-2663-451C-9FAA-571CE273DB42}">
      <dgm:prSet phldrT="[Text]"/>
      <dgm:spPr>
        <a:xfrm>
          <a:off x="7125950" y="647910"/>
          <a:ext cx="2260565" cy="863880"/>
        </a:xfrm>
        <a:prstGeom prst="roundRect">
          <a:avLst/>
        </a:prstGeom>
        <a:solidFill>
          <a:srgbClr val="0099DD">
            <a:lumMod val="50000"/>
          </a:srgbClr>
        </a:solidFill>
        <a:ln w="12700" cap="flat" cmpd="sng" algn="ctr">
          <a:solidFill>
            <a:srgbClr val="FFFFFF">
              <a:hueOff val="0"/>
              <a:satOff val="0"/>
              <a:lumOff val="0"/>
              <a:alphaOff val="0"/>
            </a:srgbClr>
          </a:solidFill>
          <a:prstDash val="solid"/>
          <a:miter lim="800000"/>
        </a:ln>
        <a:effectLst/>
      </dgm:spPr>
      <dgm:t>
        <a:bodyPr/>
        <a:lstStyle/>
        <a:p>
          <a:pPr>
            <a:buNone/>
          </a:pPr>
          <a:r>
            <a:rPr lang="en-GB" b="1" i="1" dirty="0">
              <a:solidFill>
                <a:srgbClr val="FFFFFF"/>
              </a:solidFill>
              <a:latin typeface="Calibri" panose="020F0502020204030204"/>
              <a:ea typeface="+mn-ea"/>
              <a:cs typeface="+mn-cs"/>
            </a:rPr>
            <a:t>Maintenance and validation of parameters</a:t>
          </a:r>
          <a:endParaRPr lang="en-US" dirty="0">
            <a:solidFill>
              <a:srgbClr val="FFFFFF"/>
            </a:solidFill>
            <a:latin typeface="Calibri" panose="020F0502020204030204"/>
            <a:ea typeface="+mn-ea"/>
            <a:cs typeface="+mn-cs"/>
          </a:endParaRPr>
        </a:p>
      </dgm:t>
    </dgm:pt>
    <dgm:pt modelId="{569CD941-2AD9-42E6-95B1-ADC408EE0684}" type="parTrans" cxnId="{969F8F9F-B254-4763-A07B-A0667C618963}">
      <dgm:prSet/>
      <dgm:spPr/>
      <dgm:t>
        <a:bodyPr/>
        <a:lstStyle/>
        <a:p>
          <a:endParaRPr lang="en-US"/>
        </a:p>
      </dgm:t>
    </dgm:pt>
    <dgm:pt modelId="{DBC9E480-C1AC-4933-8040-D5C34AC5C234}" type="sibTrans" cxnId="{969F8F9F-B254-4763-A07B-A0667C618963}">
      <dgm:prSet/>
      <dgm:spPr/>
      <dgm:t>
        <a:bodyPr/>
        <a:lstStyle/>
        <a:p>
          <a:endParaRPr lang="en-US"/>
        </a:p>
      </dgm:t>
    </dgm:pt>
    <dgm:pt modelId="{36AB6DE0-C334-4D6D-9627-B0DE60414E18}">
      <dgm:prSet/>
      <dgm:spPr>
        <a:xfrm>
          <a:off x="9499543" y="647910"/>
          <a:ext cx="2260565" cy="863880"/>
        </a:xfrm>
        <a:prstGeom prst="roundRect">
          <a:avLst/>
        </a:prstGeom>
        <a:solidFill>
          <a:srgbClr val="0099DD">
            <a:lumMod val="50000"/>
          </a:srgbClr>
        </a:solidFill>
        <a:ln w="12700" cap="flat" cmpd="sng" algn="ctr">
          <a:solidFill>
            <a:srgbClr val="FFFFFF">
              <a:hueOff val="0"/>
              <a:satOff val="0"/>
              <a:lumOff val="0"/>
              <a:alphaOff val="0"/>
            </a:srgbClr>
          </a:solidFill>
          <a:prstDash val="solid"/>
          <a:miter lim="800000"/>
        </a:ln>
        <a:effectLst/>
      </dgm:spPr>
      <dgm:t>
        <a:bodyPr/>
        <a:lstStyle/>
        <a:p>
          <a:pPr>
            <a:buFont typeface="+mj-lt"/>
            <a:buNone/>
          </a:pPr>
          <a:r>
            <a:rPr lang="en-GB" b="1" i="1">
              <a:solidFill>
                <a:srgbClr val="FFFFFF"/>
              </a:solidFill>
              <a:latin typeface="Calibri" panose="020F0502020204030204"/>
              <a:ea typeface="+mn-ea"/>
              <a:cs typeface="+mn-cs"/>
            </a:rPr>
            <a:t>Scientific recognition and other incentives</a:t>
          </a:r>
          <a:endParaRPr lang="en-US">
            <a:solidFill>
              <a:srgbClr val="FFFFFF"/>
            </a:solidFill>
            <a:latin typeface="Calibri" panose="020F0502020204030204"/>
            <a:ea typeface="+mn-ea"/>
            <a:cs typeface="+mn-cs"/>
          </a:endParaRPr>
        </a:p>
      </dgm:t>
    </dgm:pt>
    <dgm:pt modelId="{6DAF51E3-9D9D-460A-B9B6-9F27C88F2F11}" type="parTrans" cxnId="{60DA4E2B-529C-457D-980C-229EAB6367B0}">
      <dgm:prSet/>
      <dgm:spPr/>
      <dgm:t>
        <a:bodyPr/>
        <a:lstStyle/>
        <a:p>
          <a:endParaRPr lang="en-US"/>
        </a:p>
      </dgm:t>
    </dgm:pt>
    <dgm:pt modelId="{6B31E1C2-6FF6-41CF-9F14-92E21DB0AC0C}" type="sibTrans" cxnId="{60DA4E2B-529C-457D-980C-229EAB6367B0}">
      <dgm:prSet/>
      <dgm:spPr/>
      <dgm:t>
        <a:bodyPr/>
        <a:lstStyle/>
        <a:p>
          <a:endParaRPr lang="en-US"/>
        </a:p>
      </dgm:t>
    </dgm:pt>
    <dgm:pt modelId="{34474007-B238-4A6A-9029-67AA7AF5BF5B}" type="pres">
      <dgm:prSet presAssocID="{2109FC9A-B575-40A6-98E6-706659047D5D}" presName="CompostProcess" presStyleCnt="0">
        <dgm:presLayoutVars>
          <dgm:dir/>
          <dgm:resizeHandles val="exact"/>
        </dgm:presLayoutVars>
      </dgm:prSet>
      <dgm:spPr/>
    </dgm:pt>
    <dgm:pt modelId="{78E105D3-7794-48D8-A8DE-5E6A50FD3247}" type="pres">
      <dgm:prSet presAssocID="{2109FC9A-B575-40A6-98E6-706659047D5D}" presName="arrow" presStyleLbl="bgShp" presStyleIdx="0" presStyleCnt="1"/>
      <dgm:spPr>
        <a:xfrm>
          <a:off x="882395" y="0"/>
          <a:ext cx="10000487" cy="2159701"/>
        </a:xfrm>
        <a:prstGeom prst="rightArrow">
          <a:avLst/>
        </a:prstGeom>
        <a:solidFill>
          <a:srgbClr val="C9DDF3"/>
        </a:solidFill>
        <a:ln>
          <a:noFill/>
        </a:ln>
        <a:effectLst/>
      </dgm:spPr>
    </dgm:pt>
    <dgm:pt modelId="{C8AFD903-7700-42CC-8B84-A5D23A2FAC68}" type="pres">
      <dgm:prSet presAssocID="{2109FC9A-B575-40A6-98E6-706659047D5D}" presName="linearProcess" presStyleCnt="0"/>
      <dgm:spPr/>
    </dgm:pt>
    <dgm:pt modelId="{FEB28ED2-5B07-4FE1-9E35-800CD8BC85F4}" type="pres">
      <dgm:prSet presAssocID="{CDF64184-247B-4BA1-AF7F-1CC7AD607A5F}" presName="textNode" presStyleLbl="node1" presStyleIdx="0" presStyleCnt="5">
        <dgm:presLayoutVars>
          <dgm:bulletEnabled val="1"/>
        </dgm:presLayoutVars>
      </dgm:prSet>
      <dgm:spPr/>
    </dgm:pt>
    <dgm:pt modelId="{FF6C9E26-2EC8-43E6-9330-88DB11ADC3F9}" type="pres">
      <dgm:prSet presAssocID="{827C1826-CC7E-4E06-9743-315AC4DB81DE}" presName="sibTrans" presStyleCnt="0"/>
      <dgm:spPr/>
    </dgm:pt>
    <dgm:pt modelId="{4E907FD4-4FCA-4D91-B8AA-90B1F1CD42C6}" type="pres">
      <dgm:prSet presAssocID="{F454C36D-4F32-4B9E-8C35-24899D569DF8}" presName="textNode" presStyleLbl="node1" presStyleIdx="1" presStyleCnt="5">
        <dgm:presLayoutVars>
          <dgm:bulletEnabled val="1"/>
        </dgm:presLayoutVars>
      </dgm:prSet>
      <dgm:spPr/>
    </dgm:pt>
    <dgm:pt modelId="{E929639A-07BA-46A7-AFD1-550591DE0F82}" type="pres">
      <dgm:prSet presAssocID="{007D327D-849F-41F2-9AA5-DC384E09CE66}" presName="sibTrans" presStyleCnt="0"/>
      <dgm:spPr/>
    </dgm:pt>
    <dgm:pt modelId="{2E23E429-8DBD-45CD-BE98-489A86E67B78}" type="pres">
      <dgm:prSet presAssocID="{34E5A17E-86A9-49DE-BAA2-0402BD564635}" presName="textNode" presStyleLbl="node1" presStyleIdx="2" presStyleCnt="5">
        <dgm:presLayoutVars>
          <dgm:bulletEnabled val="1"/>
        </dgm:presLayoutVars>
      </dgm:prSet>
      <dgm:spPr/>
    </dgm:pt>
    <dgm:pt modelId="{478A03FC-5521-44F1-8D15-1FE6E1484117}" type="pres">
      <dgm:prSet presAssocID="{0078874C-6D64-484D-BFCF-BC0709D92FC4}" presName="sibTrans" presStyleCnt="0"/>
      <dgm:spPr/>
    </dgm:pt>
    <dgm:pt modelId="{C43A389F-21C3-4E75-BEB1-E354D90AA296}" type="pres">
      <dgm:prSet presAssocID="{561575CF-2663-451C-9FAA-571CE273DB42}" presName="textNode" presStyleLbl="node1" presStyleIdx="3" presStyleCnt="5">
        <dgm:presLayoutVars>
          <dgm:bulletEnabled val="1"/>
        </dgm:presLayoutVars>
      </dgm:prSet>
      <dgm:spPr/>
    </dgm:pt>
    <dgm:pt modelId="{0EE2733F-D179-46EB-8F60-7081C0EF3637}" type="pres">
      <dgm:prSet presAssocID="{DBC9E480-C1AC-4933-8040-D5C34AC5C234}" presName="sibTrans" presStyleCnt="0"/>
      <dgm:spPr/>
    </dgm:pt>
    <dgm:pt modelId="{3C2B078A-0A5C-4CD0-AB02-CD6FC8A96AC1}" type="pres">
      <dgm:prSet presAssocID="{36AB6DE0-C334-4D6D-9627-B0DE60414E18}" presName="textNode" presStyleLbl="node1" presStyleIdx="4" presStyleCnt="5">
        <dgm:presLayoutVars>
          <dgm:bulletEnabled val="1"/>
        </dgm:presLayoutVars>
      </dgm:prSet>
      <dgm:spPr/>
    </dgm:pt>
  </dgm:ptLst>
  <dgm:cxnLst>
    <dgm:cxn modelId="{208C5C1B-C4B9-4ADD-A122-0854E71F294D}" type="presOf" srcId="{CDF64184-247B-4BA1-AF7F-1CC7AD607A5F}" destId="{FEB28ED2-5B07-4FE1-9E35-800CD8BC85F4}" srcOrd="0" destOrd="0" presId="urn:microsoft.com/office/officeart/2005/8/layout/hProcess9"/>
    <dgm:cxn modelId="{60DA4E2B-529C-457D-980C-229EAB6367B0}" srcId="{2109FC9A-B575-40A6-98E6-706659047D5D}" destId="{36AB6DE0-C334-4D6D-9627-B0DE60414E18}" srcOrd="4" destOrd="0" parTransId="{6DAF51E3-9D9D-460A-B9B6-9F27C88F2F11}" sibTransId="{6B31E1C2-6FF6-41CF-9F14-92E21DB0AC0C}"/>
    <dgm:cxn modelId="{466D6864-A530-4271-A792-E25872272AE2}" type="presOf" srcId="{561575CF-2663-451C-9FAA-571CE273DB42}" destId="{C43A389F-21C3-4E75-BEB1-E354D90AA296}" srcOrd="0" destOrd="0" presId="urn:microsoft.com/office/officeart/2005/8/layout/hProcess9"/>
    <dgm:cxn modelId="{B9EC4F65-EA07-4B12-81A9-8891EA8D0A9B}" srcId="{2109FC9A-B575-40A6-98E6-706659047D5D}" destId="{F454C36D-4F32-4B9E-8C35-24899D569DF8}" srcOrd="1" destOrd="0" parTransId="{4714DB04-EA5A-43B1-BB2F-534B7E8C042A}" sibTransId="{007D327D-849F-41F2-9AA5-DC384E09CE66}"/>
    <dgm:cxn modelId="{88B83747-0358-42DA-8708-290C70EC23B9}" srcId="{2109FC9A-B575-40A6-98E6-706659047D5D}" destId="{34E5A17E-86A9-49DE-BAA2-0402BD564635}" srcOrd="2" destOrd="0" parTransId="{B059E73B-5066-45AF-996F-C294B6899B09}" sibTransId="{0078874C-6D64-484D-BFCF-BC0709D92FC4}"/>
    <dgm:cxn modelId="{0F9BD76D-6242-43B2-8BA3-940574FA49F6}" type="presOf" srcId="{36AB6DE0-C334-4D6D-9627-B0DE60414E18}" destId="{3C2B078A-0A5C-4CD0-AB02-CD6FC8A96AC1}" srcOrd="0" destOrd="0" presId="urn:microsoft.com/office/officeart/2005/8/layout/hProcess9"/>
    <dgm:cxn modelId="{F48D0193-5591-40C7-93BE-91BEC40E3D60}" type="presOf" srcId="{2109FC9A-B575-40A6-98E6-706659047D5D}" destId="{34474007-B238-4A6A-9029-67AA7AF5BF5B}" srcOrd="0" destOrd="0" presId="urn:microsoft.com/office/officeart/2005/8/layout/hProcess9"/>
    <dgm:cxn modelId="{969F8F9F-B254-4763-A07B-A0667C618963}" srcId="{2109FC9A-B575-40A6-98E6-706659047D5D}" destId="{561575CF-2663-451C-9FAA-571CE273DB42}" srcOrd="3" destOrd="0" parTransId="{569CD941-2AD9-42E6-95B1-ADC408EE0684}" sibTransId="{DBC9E480-C1AC-4933-8040-D5C34AC5C234}"/>
    <dgm:cxn modelId="{629C68A3-B9B3-4F05-B535-7F69C5678385}" srcId="{2109FC9A-B575-40A6-98E6-706659047D5D}" destId="{CDF64184-247B-4BA1-AF7F-1CC7AD607A5F}" srcOrd="0" destOrd="0" parTransId="{51D7B2A5-3EED-47AB-8071-F385CD31D5C3}" sibTransId="{827C1826-CC7E-4E06-9743-315AC4DB81DE}"/>
    <dgm:cxn modelId="{CF79EEB7-32D6-49A4-8E4F-154F220EFFD0}" type="presOf" srcId="{F454C36D-4F32-4B9E-8C35-24899D569DF8}" destId="{4E907FD4-4FCA-4D91-B8AA-90B1F1CD42C6}" srcOrd="0" destOrd="0" presId="urn:microsoft.com/office/officeart/2005/8/layout/hProcess9"/>
    <dgm:cxn modelId="{EE86D6C4-7D24-46F8-93DA-8A82135C3C89}" type="presOf" srcId="{34E5A17E-86A9-49DE-BAA2-0402BD564635}" destId="{2E23E429-8DBD-45CD-BE98-489A86E67B78}" srcOrd="0" destOrd="0" presId="urn:microsoft.com/office/officeart/2005/8/layout/hProcess9"/>
    <dgm:cxn modelId="{48DDC9D7-0D3E-4040-B1BF-010ABA9BA726}" type="presParOf" srcId="{34474007-B238-4A6A-9029-67AA7AF5BF5B}" destId="{78E105D3-7794-48D8-A8DE-5E6A50FD3247}" srcOrd="0" destOrd="0" presId="urn:microsoft.com/office/officeart/2005/8/layout/hProcess9"/>
    <dgm:cxn modelId="{AD8FDFF0-B852-41A3-9DEC-FDF9EB9933BE}" type="presParOf" srcId="{34474007-B238-4A6A-9029-67AA7AF5BF5B}" destId="{C8AFD903-7700-42CC-8B84-A5D23A2FAC68}" srcOrd="1" destOrd="0" presId="urn:microsoft.com/office/officeart/2005/8/layout/hProcess9"/>
    <dgm:cxn modelId="{FE0F420C-1470-4518-AC8D-BF53ED6A78E6}" type="presParOf" srcId="{C8AFD903-7700-42CC-8B84-A5D23A2FAC68}" destId="{FEB28ED2-5B07-4FE1-9E35-800CD8BC85F4}" srcOrd="0" destOrd="0" presId="urn:microsoft.com/office/officeart/2005/8/layout/hProcess9"/>
    <dgm:cxn modelId="{94B82A94-2E86-4FBE-82AB-19B24E3079B9}" type="presParOf" srcId="{C8AFD903-7700-42CC-8B84-A5D23A2FAC68}" destId="{FF6C9E26-2EC8-43E6-9330-88DB11ADC3F9}" srcOrd="1" destOrd="0" presId="urn:microsoft.com/office/officeart/2005/8/layout/hProcess9"/>
    <dgm:cxn modelId="{7382FDEC-6D3C-4BAE-AB51-C6F3599945E3}" type="presParOf" srcId="{C8AFD903-7700-42CC-8B84-A5D23A2FAC68}" destId="{4E907FD4-4FCA-4D91-B8AA-90B1F1CD42C6}" srcOrd="2" destOrd="0" presId="urn:microsoft.com/office/officeart/2005/8/layout/hProcess9"/>
    <dgm:cxn modelId="{5C1AA418-3BFC-4853-865A-739EEA05B233}" type="presParOf" srcId="{C8AFD903-7700-42CC-8B84-A5D23A2FAC68}" destId="{E929639A-07BA-46A7-AFD1-550591DE0F82}" srcOrd="3" destOrd="0" presId="urn:microsoft.com/office/officeart/2005/8/layout/hProcess9"/>
    <dgm:cxn modelId="{A2CC91C4-E77C-4653-853B-F8080F23F09A}" type="presParOf" srcId="{C8AFD903-7700-42CC-8B84-A5D23A2FAC68}" destId="{2E23E429-8DBD-45CD-BE98-489A86E67B78}" srcOrd="4" destOrd="0" presId="urn:microsoft.com/office/officeart/2005/8/layout/hProcess9"/>
    <dgm:cxn modelId="{BB2B01EC-EF79-4BC4-A8C8-7CB259035BBA}" type="presParOf" srcId="{C8AFD903-7700-42CC-8B84-A5D23A2FAC68}" destId="{478A03FC-5521-44F1-8D15-1FE6E1484117}" srcOrd="5" destOrd="0" presId="urn:microsoft.com/office/officeart/2005/8/layout/hProcess9"/>
    <dgm:cxn modelId="{82DB9166-48BC-43AA-919E-069B999CF7B3}" type="presParOf" srcId="{C8AFD903-7700-42CC-8B84-A5D23A2FAC68}" destId="{C43A389F-21C3-4E75-BEB1-E354D90AA296}" srcOrd="6" destOrd="0" presId="urn:microsoft.com/office/officeart/2005/8/layout/hProcess9"/>
    <dgm:cxn modelId="{520711A3-D9DD-43F4-871B-5288879C310F}" type="presParOf" srcId="{C8AFD903-7700-42CC-8B84-A5D23A2FAC68}" destId="{0EE2733F-D179-46EB-8F60-7081C0EF3637}" srcOrd="7" destOrd="0" presId="urn:microsoft.com/office/officeart/2005/8/layout/hProcess9"/>
    <dgm:cxn modelId="{5952BC9C-56E9-447E-B25B-A9A1A0D13571}" type="presParOf" srcId="{C8AFD903-7700-42CC-8B84-A5D23A2FAC68}" destId="{3C2B078A-0A5C-4CD0-AB02-CD6FC8A96AC1}" srcOrd="8"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09FC9A-B575-40A6-98E6-706659047D5D}" type="doc">
      <dgm:prSet loTypeId="urn:microsoft.com/office/officeart/2005/8/layout/hProcess9" loCatId="process" qsTypeId="urn:microsoft.com/office/officeart/2005/8/quickstyle/simple1" qsCatId="simple" csTypeId="urn:microsoft.com/office/officeart/2005/8/colors/accent1_2" csCatId="accent1" phldr="1"/>
      <dgm:spPr/>
    </dgm:pt>
    <dgm:pt modelId="{CDF64184-247B-4BA1-AF7F-1CC7AD607A5F}">
      <dgm:prSet phldrT="[Text]" custT="1"/>
      <dgm:spPr>
        <a:solidFill>
          <a:srgbClr val="0099DD">
            <a:lumMod val="50000"/>
          </a:srgbClr>
        </a:solidFill>
        <a:ln w="12700" cap="flat" cmpd="sng" algn="ctr">
          <a:solidFill>
            <a:srgbClr val="FFFFFF">
              <a:hueOff val="0"/>
              <a:satOff val="0"/>
              <a:lumOff val="0"/>
              <a:alphaOff val="0"/>
            </a:srgb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90000"/>
            </a:lnSpc>
            <a:spcBef>
              <a:spcPct val="0"/>
            </a:spcBef>
            <a:spcAft>
              <a:spcPct val="35000"/>
            </a:spcAft>
            <a:buNone/>
          </a:pPr>
          <a:r>
            <a:rPr lang="en-GB" sz="1500" b="1" i="1" kern="1200" dirty="0">
              <a:solidFill>
                <a:srgbClr val="FFFFFF"/>
              </a:solidFill>
              <a:latin typeface="Calibri" panose="020F0502020204030204"/>
              <a:ea typeface="+mn-ea"/>
              <a:cs typeface="+mn-cs"/>
            </a:rPr>
            <a:t>1. Prioritization and definition of parameters</a:t>
          </a:r>
          <a:endParaRPr lang="en-US" sz="1500" b="1" i="1" kern="1200" dirty="0">
            <a:solidFill>
              <a:srgbClr val="FFFFFF"/>
            </a:solidFill>
            <a:latin typeface="Calibri" panose="020F0502020204030204"/>
            <a:ea typeface="+mn-ea"/>
            <a:cs typeface="+mn-cs"/>
          </a:endParaRPr>
        </a:p>
      </dgm:t>
    </dgm:pt>
    <dgm:pt modelId="{51D7B2A5-3EED-47AB-8071-F385CD31D5C3}" type="parTrans" cxnId="{629C68A3-B9B3-4F05-B535-7F69C5678385}">
      <dgm:prSet/>
      <dgm:spPr/>
      <dgm:t>
        <a:bodyPr/>
        <a:lstStyle/>
        <a:p>
          <a:endParaRPr lang="en-US"/>
        </a:p>
      </dgm:t>
    </dgm:pt>
    <dgm:pt modelId="{827C1826-CC7E-4E06-9743-315AC4DB81DE}" type="sibTrans" cxnId="{629C68A3-B9B3-4F05-B535-7F69C5678385}">
      <dgm:prSet/>
      <dgm:spPr/>
      <dgm:t>
        <a:bodyPr/>
        <a:lstStyle/>
        <a:p>
          <a:endParaRPr lang="en-US"/>
        </a:p>
      </dgm:t>
    </dgm:pt>
    <dgm:pt modelId="{F454C36D-4F32-4B9E-8C35-24899D569DF8}">
      <dgm:prSet phldrT="[Text]"/>
      <dgm:spPr>
        <a:solidFill>
          <a:schemeClr val="accent1">
            <a:lumMod val="50000"/>
          </a:schemeClr>
        </a:solidFill>
      </dgm:spPr>
      <dgm:t>
        <a:bodyPr/>
        <a:lstStyle/>
        <a:p>
          <a:r>
            <a:rPr lang="en-GB" b="1" i="1" dirty="0"/>
            <a:t>2. Extraction of parameters</a:t>
          </a:r>
          <a:endParaRPr lang="en-US" dirty="0"/>
        </a:p>
      </dgm:t>
    </dgm:pt>
    <dgm:pt modelId="{4714DB04-EA5A-43B1-BB2F-534B7E8C042A}" type="parTrans" cxnId="{B9EC4F65-EA07-4B12-81A9-8891EA8D0A9B}">
      <dgm:prSet/>
      <dgm:spPr/>
      <dgm:t>
        <a:bodyPr/>
        <a:lstStyle/>
        <a:p>
          <a:endParaRPr lang="en-US"/>
        </a:p>
      </dgm:t>
    </dgm:pt>
    <dgm:pt modelId="{007D327D-849F-41F2-9AA5-DC384E09CE66}" type="sibTrans" cxnId="{B9EC4F65-EA07-4B12-81A9-8891EA8D0A9B}">
      <dgm:prSet/>
      <dgm:spPr/>
      <dgm:t>
        <a:bodyPr/>
        <a:lstStyle/>
        <a:p>
          <a:endParaRPr lang="en-US"/>
        </a:p>
      </dgm:t>
    </dgm:pt>
    <dgm:pt modelId="{34E5A17E-86A9-49DE-BAA2-0402BD564635}">
      <dgm:prSet phldrT="[Text]"/>
      <dgm:spPr>
        <a:solidFill>
          <a:schemeClr val="accent1">
            <a:lumMod val="50000"/>
          </a:schemeClr>
        </a:solidFill>
      </dgm:spPr>
      <dgm:t>
        <a:bodyPr/>
        <a:lstStyle/>
        <a:p>
          <a:r>
            <a:rPr lang="en-GB" b="1" i="1" dirty="0"/>
            <a:t>3. Storage and use of parameters</a:t>
          </a:r>
          <a:endParaRPr lang="en-US" dirty="0"/>
        </a:p>
      </dgm:t>
    </dgm:pt>
    <dgm:pt modelId="{B059E73B-5066-45AF-996F-C294B6899B09}" type="parTrans" cxnId="{88B83747-0358-42DA-8708-290C70EC23B9}">
      <dgm:prSet/>
      <dgm:spPr/>
      <dgm:t>
        <a:bodyPr/>
        <a:lstStyle/>
        <a:p>
          <a:endParaRPr lang="en-US"/>
        </a:p>
      </dgm:t>
    </dgm:pt>
    <dgm:pt modelId="{0078874C-6D64-484D-BFCF-BC0709D92FC4}" type="sibTrans" cxnId="{88B83747-0358-42DA-8708-290C70EC23B9}">
      <dgm:prSet/>
      <dgm:spPr/>
      <dgm:t>
        <a:bodyPr/>
        <a:lstStyle/>
        <a:p>
          <a:endParaRPr lang="en-US"/>
        </a:p>
      </dgm:t>
    </dgm:pt>
    <dgm:pt modelId="{561575CF-2663-451C-9FAA-571CE273DB42}">
      <dgm:prSet phldrT="[Text]"/>
      <dgm:spPr>
        <a:solidFill>
          <a:schemeClr val="accent1">
            <a:lumMod val="50000"/>
          </a:schemeClr>
        </a:solidFill>
      </dgm:spPr>
      <dgm:t>
        <a:bodyPr/>
        <a:lstStyle/>
        <a:p>
          <a:r>
            <a:rPr lang="en-GB" b="1" i="1" dirty="0"/>
            <a:t>4. Maintenance and validation of parameters</a:t>
          </a:r>
          <a:endParaRPr lang="en-US" dirty="0"/>
        </a:p>
      </dgm:t>
    </dgm:pt>
    <dgm:pt modelId="{569CD941-2AD9-42E6-95B1-ADC408EE0684}" type="parTrans" cxnId="{969F8F9F-B254-4763-A07B-A0667C618963}">
      <dgm:prSet/>
      <dgm:spPr/>
      <dgm:t>
        <a:bodyPr/>
        <a:lstStyle/>
        <a:p>
          <a:endParaRPr lang="en-US"/>
        </a:p>
      </dgm:t>
    </dgm:pt>
    <dgm:pt modelId="{DBC9E480-C1AC-4933-8040-D5C34AC5C234}" type="sibTrans" cxnId="{969F8F9F-B254-4763-A07B-A0667C618963}">
      <dgm:prSet/>
      <dgm:spPr/>
      <dgm:t>
        <a:bodyPr/>
        <a:lstStyle/>
        <a:p>
          <a:endParaRPr lang="en-US"/>
        </a:p>
      </dgm:t>
    </dgm:pt>
    <dgm:pt modelId="{36AB6DE0-C334-4D6D-9627-B0DE60414E18}">
      <dgm:prSet/>
      <dgm:spPr>
        <a:solidFill>
          <a:schemeClr val="accent1">
            <a:lumMod val="50000"/>
          </a:schemeClr>
        </a:solidFill>
      </dgm:spPr>
      <dgm:t>
        <a:bodyPr/>
        <a:lstStyle/>
        <a:p>
          <a:pPr>
            <a:buFont typeface="+mj-lt"/>
            <a:buAutoNum type="romanLcPeriod"/>
          </a:pPr>
          <a:r>
            <a:rPr lang="en-GB" b="1" i="1" dirty="0"/>
            <a:t>5. Scientific recognition and other incentives</a:t>
          </a:r>
          <a:endParaRPr lang="en-US" dirty="0"/>
        </a:p>
      </dgm:t>
    </dgm:pt>
    <dgm:pt modelId="{6DAF51E3-9D9D-460A-B9B6-9F27C88F2F11}" type="parTrans" cxnId="{60DA4E2B-529C-457D-980C-229EAB6367B0}">
      <dgm:prSet/>
      <dgm:spPr/>
      <dgm:t>
        <a:bodyPr/>
        <a:lstStyle/>
        <a:p>
          <a:endParaRPr lang="en-US"/>
        </a:p>
      </dgm:t>
    </dgm:pt>
    <dgm:pt modelId="{6B31E1C2-6FF6-41CF-9F14-92E21DB0AC0C}" type="sibTrans" cxnId="{60DA4E2B-529C-457D-980C-229EAB6367B0}">
      <dgm:prSet/>
      <dgm:spPr/>
      <dgm:t>
        <a:bodyPr/>
        <a:lstStyle/>
        <a:p>
          <a:endParaRPr lang="en-US"/>
        </a:p>
      </dgm:t>
    </dgm:pt>
    <dgm:pt modelId="{34474007-B238-4A6A-9029-67AA7AF5BF5B}" type="pres">
      <dgm:prSet presAssocID="{2109FC9A-B575-40A6-98E6-706659047D5D}" presName="CompostProcess" presStyleCnt="0">
        <dgm:presLayoutVars>
          <dgm:dir/>
          <dgm:resizeHandles val="exact"/>
        </dgm:presLayoutVars>
      </dgm:prSet>
      <dgm:spPr/>
    </dgm:pt>
    <dgm:pt modelId="{78E105D3-7794-48D8-A8DE-5E6A50FD3247}" type="pres">
      <dgm:prSet presAssocID="{2109FC9A-B575-40A6-98E6-706659047D5D}" presName="arrow" presStyleLbl="bgShp" presStyleIdx="0" presStyleCnt="1"/>
      <dgm:spPr>
        <a:solidFill>
          <a:srgbClr val="C9DDF3"/>
        </a:solidFill>
        <a:ln>
          <a:noFill/>
        </a:ln>
      </dgm:spPr>
    </dgm:pt>
    <dgm:pt modelId="{C8AFD903-7700-42CC-8B84-A5D23A2FAC68}" type="pres">
      <dgm:prSet presAssocID="{2109FC9A-B575-40A6-98E6-706659047D5D}" presName="linearProcess" presStyleCnt="0"/>
      <dgm:spPr/>
    </dgm:pt>
    <dgm:pt modelId="{FEB28ED2-5B07-4FE1-9E35-800CD8BC85F4}" type="pres">
      <dgm:prSet presAssocID="{CDF64184-247B-4BA1-AF7F-1CC7AD607A5F}" presName="textNode" presStyleLbl="node1" presStyleIdx="0" presStyleCnt="5">
        <dgm:presLayoutVars>
          <dgm:bulletEnabled val="1"/>
        </dgm:presLayoutVars>
      </dgm:prSet>
      <dgm:spPr>
        <a:xfrm>
          <a:off x="5170" y="647910"/>
          <a:ext cx="2260565" cy="863880"/>
        </a:xfrm>
        <a:prstGeom prst="roundRect">
          <a:avLst/>
        </a:prstGeom>
      </dgm:spPr>
    </dgm:pt>
    <dgm:pt modelId="{FF6C9E26-2EC8-43E6-9330-88DB11ADC3F9}" type="pres">
      <dgm:prSet presAssocID="{827C1826-CC7E-4E06-9743-315AC4DB81DE}" presName="sibTrans" presStyleCnt="0"/>
      <dgm:spPr/>
    </dgm:pt>
    <dgm:pt modelId="{4E907FD4-4FCA-4D91-B8AA-90B1F1CD42C6}" type="pres">
      <dgm:prSet presAssocID="{F454C36D-4F32-4B9E-8C35-24899D569DF8}" presName="textNode" presStyleLbl="node1" presStyleIdx="1" presStyleCnt="5">
        <dgm:presLayoutVars>
          <dgm:bulletEnabled val="1"/>
        </dgm:presLayoutVars>
      </dgm:prSet>
      <dgm:spPr/>
    </dgm:pt>
    <dgm:pt modelId="{E929639A-07BA-46A7-AFD1-550591DE0F82}" type="pres">
      <dgm:prSet presAssocID="{007D327D-849F-41F2-9AA5-DC384E09CE66}" presName="sibTrans" presStyleCnt="0"/>
      <dgm:spPr/>
    </dgm:pt>
    <dgm:pt modelId="{2E23E429-8DBD-45CD-BE98-489A86E67B78}" type="pres">
      <dgm:prSet presAssocID="{34E5A17E-86A9-49DE-BAA2-0402BD564635}" presName="textNode" presStyleLbl="node1" presStyleIdx="2" presStyleCnt="5">
        <dgm:presLayoutVars>
          <dgm:bulletEnabled val="1"/>
        </dgm:presLayoutVars>
      </dgm:prSet>
      <dgm:spPr/>
    </dgm:pt>
    <dgm:pt modelId="{478A03FC-5521-44F1-8D15-1FE6E1484117}" type="pres">
      <dgm:prSet presAssocID="{0078874C-6D64-484D-BFCF-BC0709D92FC4}" presName="sibTrans" presStyleCnt="0"/>
      <dgm:spPr/>
    </dgm:pt>
    <dgm:pt modelId="{C43A389F-21C3-4E75-BEB1-E354D90AA296}" type="pres">
      <dgm:prSet presAssocID="{561575CF-2663-451C-9FAA-571CE273DB42}" presName="textNode" presStyleLbl="node1" presStyleIdx="3" presStyleCnt="5">
        <dgm:presLayoutVars>
          <dgm:bulletEnabled val="1"/>
        </dgm:presLayoutVars>
      </dgm:prSet>
      <dgm:spPr/>
    </dgm:pt>
    <dgm:pt modelId="{0EE2733F-D179-46EB-8F60-7081C0EF3637}" type="pres">
      <dgm:prSet presAssocID="{DBC9E480-C1AC-4933-8040-D5C34AC5C234}" presName="sibTrans" presStyleCnt="0"/>
      <dgm:spPr/>
    </dgm:pt>
    <dgm:pt modelId="{3C2B078A-0A5C-4CD0-AB02-CD6FC8A96AC1}" type="pres">
      <dgm:prSet presAssocID="{36AB6DE0-C334-4D6D-9627-B0DE60414E18}" presName="textNode" presStyleLbl="node1" presStyleIdx="4" presStyleCnt="5">
        <dgm:presLayoutVars>
          <dgm:bulletEnabled val="1"/>
        </dgm:presLayoutVars>
      </dgm:prSet>
      <dgm:spPr/>
    </dgm:pt>
  </dgm:ptLst>
  <dgm:cxnLst>
    <dgm:cxn modelId="{208C5C1B-C4B9-4ADD-A122-0854E71F294D}" type="presOf" srcId="{CDF64184-247B-4BA1-AF7F-1CC7AD607A5F}" destId="{FEB28ED2-5B07-4FE1-9E35-800CD8BC85F4}" srcOrd="0" destOrd="0" presId="urn:microsoft.com/office/officeart/2005/8/layout/hProcess9"/>
    <dgm:cxn modelId="{60DA4E2B-529C-457D-980C-229EAB6367B0}" srcId="{2109FC9A-B575-40A6-98E6-706659047D5D}" destId="{36AB6DE0-C334-4D6D-9627-B0DE60414E18}" srcOrd="4" destOrd="0" parTransId="{6DAF51E3-9D9D-460A-B9B6-9F27C88F2F11}" sibTransId="{6B31E1C2-6FF6-41CF-9F14-92E21DB0AC0C}"/>
    <dgm:cxn modelId="{466D6864-A530-4271-A792-E25872272AE2}" type="presOf" srcId="{561575CF-2663-451C-9FAA-571CE273DB42}" destId="{C43A389F-21C3-4E75-BEB1-E354D90AA296}" srcOrd="0" destOrd="0" presId="urn:microsoft.com/office/officeart/2005/8/layout/hProcess9"/>
    <dgm:cxn modelId="{B9EC4F65-EA07-4B12-81A9-8891EA8D0A9B}" srcId="{2109FC9A-B575-40A6-98E6-706659047D5D}" destId="{F454C36D-4F32-4B9E-8C35-24899D569DF8}" srcOrd="1" destOrd="0" parTransId="{4714DB04-EA5A-43B1-BB2F-534B7E8C042A}" sibTransId="{007D327D-849F-41F2-9AA5-DC384E09CE66}"/>
    <dgm:cxn modelId="{88B83747-0358-42DA-8708-290C70EC23B9}" srcId="{2109FC9A-B575-40A6-98E6-706659047D5D}" destId="{34E5A17E-86A9-49DE-BAA2-0402BD564635}" srcOrd="2" destOrd="0" parTransId="{B059E73B-5066-45AF-996F-C294B6899B09}" sibTransId="{0078874C-6D64-484D-BFCF-BC0709D92FC4}"/>
    <dgm:cxn modelId="{0F9BD76D-6242-43B2-8BA3-940574FA49F6}" type="presOf" srcId="{36AB6DE0-C334-4D6D-9627-B0DE60414E18}" destId="{3C2B078A-0A5C-4CD0-AB02-CD6FC8A96AC1}" srcOrd="0" destOrd="0" presId="urn:microsoft.com/office/officeart/2005/8/layout/hProcess9"/>
    <dgm:cxn modelId="{F48D0193-5591-40C7-93BE-91BEC40E3D60}" type="presOf" srcId="{2109FC9A-B575-40A6-98E6-706659047D5D}" destId="{34474007-B238-4A6A-9029-67AA7AF5BF5B}" srcOrd="0" destOrd="0" presId="urn:microsoft.com/office/officeart/2005/8/layout/hProcess9"/>
    <dgm:cxn modelId="{969F8F9F-B254-4763-A07B-A0667C618963}" srcId="{2109FC9A-B575-40A6-98E6-706659047D5D}" destId="{561575CF-2663-451C-9FAA-571CE273DB42}" srcOrd="3" destOrd="0" parTransId="{569CD941-2AD9-42E6-95B1-ADC408EE0684}" sibTransId="{DBC9E480-C1AC-4933-8040-D5C34AC5C234}"/>
    <dgm:cxn modelId="{629C68A3-B9B3-4F05-B535-7F69C5678385}" srcId="{2109FC9A-B575-40A6-98E6-706659047D5D}" destId="{CDF64184-247B-4BA1-AF7F-1CC7AD607A5F}" srcOrd="0" destOrd="0" parTransId="{51D7B2A5-3EED-47AB-8071-F385CD31D5C3}" sibTransId="{827C1826-CC7E-4E06-9743-315AC4DB81DE}"/>
    <dgm:cxn modelId="{CF79EEB7-32D6-49A4-8E4F-154F220EFFD0}" type="presOf" srcId="{F454C36D-4F32-4B9E-8C35-24899D569DF8}" destId="{4E907FD4-4FCA-4D91-B8AA-90B1F1CD42C6}" srcOrd="0" destOrd="0" presId="urn:microsoft.com/office/officeart/2005/8/layout/hProcess9"/>
    <dgm:cxn modelId="{EE86D6C4-7D24-46F8-93DA-8A82135C3C89}" type="presOf" srcId="{34E5A17E-86A9-49DE-BAA2-0402BD564635}" destId="{2E23E429-8DBD-45CD-BE98-489A86E67B78}" srcOrd="0" destOrd="0" presId="urn:microsoft.com/office/officeart/2005/8/layout/hProcess9"/>
    <dgm:cxn modelId="{48DDC9D7-0D3E-4040-B1BF-010ABA9BA726}" type="presParOf" srcId="{34474007-B238-4A6A-9029-67AA7AF5BF5B}" destId="{78E105D3-7794-48D8-A8DE-5E6A50FD3247}" srcOrd="0" destOrd="0" presId="urn:microsoft.com/office/officeart/2005/8/layout/hProcess9"/>
    <dgm:cxn modelId="{AD8FDFF0-B852-41A3-9DEC-FDF9EB9933BE}" type="presParOf" srcId="{34474007-B238-4A6A-9029-67AA7AF5BF5B}" destId="{C8AFD903-7700-42CC-8B84-A5D23A2FAC68}" srcOrd="1" destOrd="0" presId="urn:microsoft.com/office/officeart/2005/8/layout/hProcess9"/>
    <dgm:cxn modelId="{FE0F420C-1470-4518-AC8D-BF53ED6A78E6}" type="presParOf" srcId="{C8AFD903-7700-42CC-8B84-A5D23A2FAC68}" destId="{FEB28ED2-5B07-4FE1-9E35-800CD8BC85F4}" srcOrd="0" destOrd="0" presId="urn:microsoft.com/office/officeart/2005/8/layout/hProcess9"/>
    <dgm:cxn modelId="{94B82A94-2E86-4FBE-82AB-19B24E3079B9}" type="presParOf" srcId="{C8AFD903-7700-42CC-8B84-A5D23A2FAC68}" destId="{FF6C9E26-2EC8-43E6-9330-88DB11ADC3F9}" srcOrd="1" destOrd="0" presId="urn:microsoft.com/office/officeart/2005/8/layout/hProcess9"/>
    <dgm:cxn modelId="{7382FDEC-6D3C-4BAE-AB51-C6F3599945E3}" type="presParOf" srcId="{C8AFD903-7700-42CC-8B84-A5D23A2FAC68}" destId="{4E907FD4-4FCA-4D91-B8AA-90B1F1CD42C6}" srcOrd="2" destOrd="0" presId="urn:microsoft.com/office/officeart/2005/8/layout/hProcess9"/>
    <dgm:cxn modelId="{5C1AA418-3BFC-4853-865A-739EEA05B233}" type="presParOf" srcId="{C8AFD903-7700-42CC-8B84-A5D23A2FAC68}" destId="{E929639A-07BA-46A7-AFD1-550591DE0F82}" srcOrd="3" destOrd="0" presId="urn:microsoft.com/office/officeart/2005/8/layout/hProcess9"/>
    <dgm:cxn modelId="{A2CC91C4-E77C-4653-853B-F8080F23F09A}" type="presParOf" srcId="{C8AFD903-7700-42CC-8B84-A5D23A2FAC68}" destId="{2E23E429-8DBD-45CD-BE98-489A86E67B78}" srcOrd="4" destOrd="0" presId="urn:microsoft.com/office/officeart/2005/8/layout/hProcess9"/>
    <dgm:cxn modelId="{BB2B01EC-EF79-4BC4-A8C8-7CB259035BBA}" type="presParOf" srcId="{C8AFD903-7700-42CC-8B84-A5D23A2FAC68}" destId="{478A03FC-5521-44F1-8D15-1FE6E1484117}" srcOrd="5" destOrd="0" presId="urn:microsoft.com/office/officeart/2005/8/layout/hProcess9"/>
    <dgm:cxn modelId="{82DB9166-48BC-43AA-919E-069B999CF7B3}" type="presParOf" srcId="{C8AFD903-7700-42CC-8B84-A5D23A2FAC68}" destId="{C43A389F-21C3-4E75-BEB1-E354D90AA296}" srcOrd="6" destOrd="0" presId="urn:microsoft.com/office/officeart/2005/8/layout/hProcess9"/>
    <dgm:cxn modelId="{520711A3-D9DD-43F4-871B-5288879C310F}" type="presParOf" srcId="{C8AFD903-7700-42CC-8B84-A5D23A2FAC68}" destId="{0EE2733F-D179-46EB-8F60-7081C0EF3637}" srcOrd="7" destOrd="0" presId="urn:microsoft.com/office/officeart/2005/8/layout/hProcess9"/>
    <dgm:cxn modelId="{5952BC9C-56E9-447E-B25B-A9A1A0D13571}" type="presParOf" srcId="{C8AFD903-7700-42CC-8B84-A5D23A2FAC68}" destId="{3C2B078A-0A5C-4CD0-AB02-CD6FC8A96AC1}"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09FC9A-B575-40A6-98E6-706659047D5D}" type="doc">
      <dgm:prSet loTypeId="urn:microsoft.com/office/officeart/2005/8/layout/hProcess9" loCatId="process" qsTypeId="urn:microsoft.com/office/officeart/2005/8/quickstyle/simple1" qsCatId="simple" csTypeId="urn:microsoft.com/office/officeart/2005/8/colors/accent1_2" csCatId="accent1" phldr="1"/>
      <dgm:spPr/>
    </dgm:pt>
    <dgm:pt modelId="{CDF64184-247B-4BA1-AF7F-1CC7AD607A5F}">
      <dgm:prSet phldrT="[Text]"/>
      <dgm:spPr>
        <a:solidFill>
          <a:schemeClr val="accent1">
            <a:lumMod val="50000"/>
          </a:schemeClr>
        </a:solidFill>
      </dgm:spPr>
      <dgm:t>
        <a:bodyPr/>
        <a:lstStyle/>
        <a:p>
          <a:r>
            <a:rPr lang="en-GB" b="1" i="1" dirty="0"/>
            <a:t>Prioritization of diseases and parameters</a:t>
          </a:r>
          <a:endParaRPr lang="en-US" dirty="0"/>
        </a:p>
      </dgm:t>
    </dgm:pt>
    <dgm:pt modelId="{51D7B2A5-3EED-47AB-8071-F385CD31D5C3}" type="parTrans" cxnId="{629C68A3-B9B3-4F05-B535-7F69C5678385}">
      <dgm:prSet/>
      <dgm:spPr/>
      <dgm:t>
        <a:bodyPr/>
        <a:lstStyle/>
        <a:p>
          <a:endParaRPr lang="en-US"/>
        </a:p>
      </dgm:t>
    </dgm:pt>
    <dgm:pt modelId="{827C1826-CC7E-4E06-9743-315AC4DB81DE}" type="sibTrans" cxnId="{629C68A3-B9B3-4F05-B535-7F69C5678385}">
      <dgm:prSet/>
      <dgm:spPr/>
      <dgm:t>
        <a:bodyPr/>
        <a:lstStyle/>
        <a:p>
          <a:endParaRPr lang="en-US"/>
        </a:p>
      </dgm:t>
    </dgm:pt>
    <dgm:pt modelId="{F454C36D-4F32-4B9E-8C35-24899D569DF8}">
      <dgm:prSet phldrT="[Text]"/>
      <dgm:spPr>
        <a:solidFill>
          <a:schemeClr val="accent1">
            <a:lumMod val="50000"/>
          </a:schemeClr>
        </a:solidFill>
      </dgm:spPr>
      <dgm:t>
        <a:bodyPr/>
        <a:lstStyle/>
        <a:p>
          <a:r>
            <a:rPr lang="en-GB" b="1" i="1" dirty="0"/>
            <a:t>Extraction of parameters</a:t>
          </a:r>
          <a:endParaRPr lang="en-US" dirty="0"/>
        </a:p>
      </dgm:t>
    </dgm:pt>
    <dgm:pt modelId="{4714DB04-EA5A-43B1-BB2F-534B7E8C042A}" type="parTrans" cxnId="{B9EC4F65-EA07-4B12-81A9-8891EA8D0A9B}">
      <dgm:prSet/>
      <dgm:spPr/>
      <dgm:t>
        <a:bodyPr/>
        <a:lstStyle/>
        <a:p>
          <a:endParaRPr lang="en-US"/>
        </a:p>
      </dgm:t>
    </dgm:pt>
    <dgm:pt modelId="{007D327D-849F-41F2-9AA5-DC384E09CE66}" type="sibTrans" cxnId="{B9EC4F65-EA07-4B12-81A9-8891EA8D0A9B}">
      <dgm:prSet/>
      <dgm:spPr/>
      <dgm:t>
        <a:bodyPr/>
        <a:lstStyle/>
        <a:p>
          <a:endParaRPr lang="en-US"/>
        </a:p>
      </dgm:t>
    </dgm:pt>
    <dgm:pt modelId="{34E5A17E-86A9-49DE-BAA2-0402BD564635}">
      <dgm:prSet phldrT="[Text]"/>
      <dgm:spPr>
        <a:solidFill>
          <a:schemeClr val="accent1">
            <a:lumMod val="50000"/>
          </a:schemeClr>
        </a:solidFill>
      </dgm:spPr>
      <dgm:t>
        <a:bodyPr/>
        <a:lstStyle/>
        <a:p>
          <a:r>
            <a:rPr lang="en-GB" b="1" i="1" dirty="0"/>
            <a:t>Storage and use of parameters</a:t>
          </a:r>
          <a:endParaRPr lang="en-US" dirty="0"/>
        </a:p>
      </dgm:t>
    </dgm:pt>
    <dgm:pt modelId="{B059E73B-5066-45AF-996F-C294B6899B09}" type="parTrans" cxnId="{88B83747-0358-42DA-8708-290C70EC23B9}">
      <dgm:prSet/>
      <dgm:spPr/>
      <dgm:t>
        <a:bodyPr/>
        <a:lstStyle/>
        <a:p>
          <a:endParaRPr lang="en-US"/>
        </a:p>
      </dgm:t>
    </dgm:pt>
    <dgm:pt modelId="{0078874C-6D64-484D-BFCF-BC0709D92FC4}" type="sibTrans" cxnId="{88B83747-0358-42DA-8708-290C70EC23B9}">
      <dgm:prSet/>
      <dgm:spPr/>
      <dgm:t>
        <a:bodyPr/>
        <a:lstStyle/>
        <a:p>
          <a:endParaRPr lang="en-US"/>
        </a:p>
      </dgm:t>
    </dgm:pt>
    <dgm:pt modelId="{561575CF-2663-451C-9FAA-571CE273DB42}">
      <dgm:prSet phldrT="[Text]"/>
      <dgm:spPr>
        <a:solidFill>
          <a:schemeClr val="accent1">
            <a:lumMod val="50000"/>
          </a:schemeClr>
        </a:solidFill>
      </dgm:spPr>
      <dgm:t>
        <a:bodyPr/>
        <a:lstStyle/>
        <a:p>
          <a:r>
            <a:rPr lang="en-GB" b="1" i="1" dirty="0"/>
            <a:t>Maintenance and validation of parameters</a:t>
          </a:r>
          <a:endParaRPr lang="en-US" dirty="0"/>
        </a:p>
      </dgm:t>
    </dgm:pt>
    <dgm:pt modelId="{569CD941-2AD9-42E6-95B1-ADC408EE0684}" type="parTrans" cxnId="{969F8F9F-B254-4763-A07B-A0667C618963}">
      <dgm:prSet/>
      <dgm:spPr/>
      <dgm:t>
        <a:bodyPr/>
        <a:lstStyle/>
        <a:p>
          <a:endParaRPr lang="en-US"/>
        </a:p>
      </dgm:t>
    </dgm:pt>
    <dgm:pt modelId="{DBC9E480-C1AC-4933-8040-D5C34AC5C234}" type="sibTrans" cxnId="{969F8F9F-B254-4763-A07B-A0667C618963}">
      <dgm:prSet/>
      <dgm:spPr/>
      <dgm:t>
        <a:bodyPr/>
        <a:lstStyle/>
        <a:p>
          <a:endParaRPr lang="en-US"/>
        </a:p>
      </dgm:t>
    </dgm:pt>
    <dgm:pt modelId="{36AB6DE0-C334-4D6D-9627-B0DE60414E18}">
      <dgm:prSet/>
      <dgm:spPr>
        <a:solidFill>
          <a:schemeClr val="accent1">
            <a:lumMod val="50000"/>
          </a:schemeClr>
        </a:solidFill>
      </dgm:spPr>
      <dgm:t>
        <a:bodyPr/>
        <a:lstStyle/>
        <a:p>
          <a:pPr>
            <a:buFont typeface="+mj-lt"/>
            <a:buAutoNum type="romanLcPeriod"/>
          </a:pPr>
          <a:r>
            <a:rPr lang="en-GB" b="1" i="1"/>
            <a:t>Scientific recognition and other incentives</a:t>
          </a:r>
          <a:endParaRPr lang="en-US"/>
        </a:p>
      </dgm:t>
    </dgm:pt>
    <dgm:pt modelId="{6DAF51E3-9D9D-460A-B9B6-9F27C88F2F11}" type="parTrans" cxnId="{60DA4E2B-529C-457D-980C-229EAB6367B0}">
      <dgm:prSet/>
      <dgm:spPr/>
      <dgm:t>
        <a:bodyPr/>
        <a:lstStyle/>
        <a:p>
          <a:endParaRPr lang="en-US"/>
        </a:p>
      </dgm:t>
    </dgm:pt>
    <dgm:pt modelId="{6B31E1C2-6FF6-41CF-9F14-92E21DB0AC0C}" type="sibTrans" cxnId="{60DA4E2B-529C-457D-980C-229EAB6367B0}">
      <dgm:prSet/>
      <dgm:spPr/>
      <dgm:t>
        <a:bodyPr/>
        <a:lstStyle/>
        <a:p>
          <a:endParaRPr lang="en-US"/>
        </a:p>
      </dgm:t>
    </dgm:pt>
    <dgm:pt modelId="{34474007-B238-4A6A-9029-67AA7AF5BF5B}" type="pres">
      <dgm:prSet presAssocID="{2109FC9A-B575-40A6-98E6-706659047D5D}" presName="CompostProcess" presStyleCnt="0">
        <dgm:presLayoutVars>
          <dgm:dir/>
          <dgm:resizeHandles val="exact"/>
        </dgm:presLayoutVars>
      </dgm:prSet>
      <dgm:spPr/>
    </dgm:pt>
    <dgm:pt modelId="{78E105D3-7794-48D8-A8DE-5E6A50FD3247}" type="pres">
      <dgm:prSet presAssocID="{2109FC9A-B575-40A6-98E6-706659047D5D}" presName="arrow" presStyleLbl="bgShp" presStyleIdx="0" presStyleCnt="1"/>
      <dgm:spPr>
        <a:solidFill>
          <a:srgbClr val="C9DDF3"/>
        </a:solidFill>
        <a:ln>
          <a:noFill/>
        </a:ln>
      </dgm:spPr>
    </dgm:pt>
    <dgm:pt modelId="{C8AFD903-7700-42CC-8B84-A5D23A2FAC68}" type="pres">
      <dgm:prSet presAssocID="{2109FC9A-B575-40A6-98E6-706659047D5D}" presName="linearProcess" presStyleCnt="0"/>
      <dgm:spPr/>
    </dgm:pt>
    <dgm:pt modelId="{FEB28ED2-5B07-4FE1-9E35-800CD8BC85F4}" type="pres">
      <dgm:prSet presAssocID="{CDF64184-247B-4BA1-AF7F-1CC7AD607A5F}" presName="textNode" presStyleLbl="node1" presStyleIdx="0" presStyleCnt="5">
        <dgm:presLayoutVars>
          <dgm:bulletEnabled val="1"/>
        </dgm:presLayoutVars>
      </dgm:prSet>
      <dgm:spPr/>
    </dgm:pt>
    <dgm:pt modelId="{FF6C9E26-2EC8-43E6-9330-88DB11ADC3F9}" type="pres">
      <dgm:prSet presAssocID="{827C1826-CC7E-4E06-9743-315AC4DB81DE}" presName="sibTrans" presStyleCnt="0"/>
      <dgm:spPr/>
    </dgm:pt>
    <dgm:pt modelId="{4E907FD4-4FCA-4D91-B8AA-90B1F1CD42C6}" type="pres">
      <dgm:prSet presAssocID="{F454C36D-4F32-4B9E-8C35-24899D569DF8}" presName="textNode" presStyleLbl="node1" presStyleIdx="1" presStyleCnt="5">
        <dgm:presLayoutVars>
          <dgm:bulletEnabled val="1"/>
        </dgm:presLayoutVars>
      </dgm:prSet>
      <dgm:spPr/>
    </dgm:pt>
    <dgm:pt modelId="{E929639A-07BA-46A7-AFD1-550591DE0F82}" type="pres">
      <dgm:prSet presAssocID="{007D327D-849F-41F2-9AA5-DC384E09CE66}" presName="sibTrans" presStyleCnt="0"/>
      <dgm:spPr/>
    </dgm:pt>
    <dgm:pt modelId="{2E23E429-8DBD-45CD-BE98-489A86E67B78}" type="pres">
      <dgm:prSet presAssocID="{34E5A17E-86A9-49DE-BAA2-0402BD564635}" presName="textNode" presStyleLbl="node1" presStyleIdx="2" presStyleCnt="5">
        <dgm:presLayoutVars>
          <dgm:bulletEnabled val="1"/>
        </dgm:presLayoutVars>
      </dgm:prSet>
      <dgm:spPr/>
    </dgm:pt>
    <dgm:pt modelId="{478A03FC-5521-44F1-8D15-1FE6E1484117}" type="pres">
      <dgm:prSet presAssocID="{0078874C-6D64-484D-BFCF-BC0709D92FC4}" presName="sibTrans" presStyleCnt="0"/>
      <dgm:spPr/>
    </dgm:pt>
    <dgm:pt modelId="{C43A389F-21C3-4E75-BEB1-E354D90AA296}" type="pres">
      <dgm:prSet presAssocID="{561575CF-2663-451C-9FAA-571CE273DB42}" presName="textNode" presStyleLbl="node1" presStyleIdx="3" presStyleCnt="5">
        <dgm:presLayoutVars>
          <dgm:bulletEnabled val="1"/>
        </dgm:presLayoutVars>
      </dgm:prSet>
      <dgm:spPr/>
    </dgm:pt>
    <dgm:pt modelId="{0EE2733F-D179-46EB-8F60-7081C0EF3637}" type="pres">
      <dgm:prSet presAssocID="{DBC9E480-C1AC-4933-8040-D5C34AC5C234}" presName="sibTrans" presStyleCnt="0"/>
      <dgm:spPr/>
    </dgm:pt>
    <dgm:pt modelId="{3C2B078A-0A5C-4CD0-AB02-CD6FC8A96AC1}" type="pres">
      <dgm:prSet presAssocID="{36AB6DE0-C334-4D6D-9627-B0DE60414E18}" presName="textNode" presStyleLbl="node1" presStyleIdx="4" presStyleCnt="5">
        <dgm:presLayoutVars>
          <dgm:bulletEnabled val="1"/>
        </dgm:presLayoutVars>
      </dgm:prSet>
      <dgm:spPr/>
    </dgm:pt>
  </dgm:ptLst>
  <dgm:cxnLst>
    <dgm:cxn modelId="{208C5C1B-C4B9-4ADD-A122-0854E71F294D}" type="presOf" srcId="{CDF64184-247B-4BA1-AF7F-1CC7AD607A5F}" destId="{FEB28ED2-5B07-4FE1-9E35-800CD8BC85F4}" srcOrd="0" destOrd="0" presId="urn:microsoft.com/office/officeart/2005/8/layout/hProcess9"/>
    <dgm:cxn modelId="{60DA4E2B-529C-457D-980C-229EAB6367B0}" srcId="{2109FC9A-B575-40A6-98E6-706659047D5D}" destId="{36AB6DE0-C334-4D6D-9627-B0DE60414E18}" srcOrd="4" destOrd="0" parTransId="{6DAF51E3-9D9D-460A-B9B6-9F27C88F2F11}" sibTransId="{6B31E1C2-6FF6-41CF-9F14-92E21DB0AC0C}"/>
    <dgm:cxn modelId="{466D6864-A530-4271-A792-E25872272AE2}" type="presOf" srcId="{561575CF-2663-451C-9FAA-571CE273DB42}" destId="{C43A389F-21C3-4E75-BEB1-E354D90AA296}" srcOrd="0" destOrd="0" presId="urn:microsoft.com/office/officeart/2005/8/layout/hProcess9"/>
    <dgm:cxn modelId="{B9EC4F65-EA07-4B12-81A9-8891EA8D0A9B}" srcId="{2109FC9A-B575-40A6-98E6-706659047D5D}" destId="{F454C36D-4F32-4B9E-8C35-24899D569DF8}" srcOrd="1" destOrd="0" parTransId="{4714DB04-EA5A-43B1-BB2F-534B7E8C042A}" sibTransId="{007D327D-849F-41F2-9AA5-DC384E09CE66}"/>
    <dgm:cxn modelId="{88B83747-0358-42DA-8708-290C70EC23B9}" srcId="{2109FC9A-B575-40A6-98E6-706659047D5D}" destId="{34E5A17E-86A9-49DE-BAA2-0402BD564635}" srcOrd="2" destOrd="0" parTransId="{B059E73B-5066-45AF-996F-C294B6899B09}" sibTransId="{0078874C-6D64-484D-BFCF-BC0709D92FC4}"/>
    <dgm:cxn modelId="{0F9BD76D-6242-43B2-8BA3-940574FA49F6}" type="presOf" srcId="{36AB6DE0-C334-4D6D-9627-B0DE60414E18}" destId="{3C2B078A-0A5C-4CD0-AB02-CD6FC8A96AC1}" srcOrd="0" destOrd="0" presId="urn:microsoft.com/office/officeart/2005/8/layout/hProcess9"/>
    <dgm:cxn modelId="{F48D0193-5591-40C7-93BE-91BEC40E3D60}" type="presOf" srcId="{2109FC9A-B575-40A6-98E6-706659047D5D}" destId="{34474007-B238-4A6A-9029-67AA7AF5BF5B}" srcOrd="0" destOrd="0" presId="urn:microsoft.com/office/officeart/2005/8/layout/hProcess9"/>
    <dgm:cxn modelId="{969F8F9F-B254-4763-A07B-A0667C618963}" srcId="{2109FC9A-B575-40A6-98E6-706659047D5D}" destId="{561575CF-2663-451C-9FAA-571CE273DB42}" srcOrd="3" destOrd="0" parTransId="{569CD941-2AD9-42E6-95B1-ADC408EE0684}" sibTransId="{DBC9E480-C1AC-4933-8040-D5C34AC5C234}"/>
    <dgm:cxn modelId="{629C68A3-B9B3-4F05-B535-7F69C5678385}" srcId="{2109FC9A-B575-40A6-98E6-706659047D5D}" destId="{CDF64184-247B-4BA1-AF7F-1CC7AD607A5F}" srcOrd="0" destOrd="0" parTransId="{51D7B2A5-3EED-47AB-8071-F385CD31D5C3}" sibTransId="{827C1826-CC7E-4E06-9743-315AC4DB81DE}"/>
    <dgm:cxn modelId="{CF79EEB7-32D6-49A4-8E4F-154F220EFFD0}" type="presOf" srcId="{F454C36D-4F32-4B9E-8C35-24899D569DF8}" destId="{4E907FD4-4FCA-4D91-B8AA-90B1F1CD42C6}" srcOrd="0" destOrd="0" presId="urn:microsoft.com/office/officeart/2005/8/layout/hProcess9"/>
    <dgm:cxn modelId="{EE86D6C4-7D24-46F8-93DA-8A82135C3C89}" type="presOf" srcId="{34E5A17E-86A9-49DE-BAA2-0402BD564635}" destId="{2E23E429-8DBD-45CD-BE98-489A86E67B78}" srcOrd="0" destOrd="0" presId="urn:microsoft.com/office/officeart/2005/8/layout/hProcess9"/>
    <dgm:cxn modelId="{48DDC9D7-0D3E-4040-B1BF-010ABA9BA726}" type="presParOf" srcId="{34474007-B238-4A6A-9029-67AA7AF5BF5B}" destId="{78E105D3-7794-48D8-A8DE-5E6A50FD3247}" srcOrd="0" destOrd="0" presId="urn:microsoft.com/office/officeart/2005/8/layout/hProcess9"/>
    <dgm:cxn modelId="{AD8FDFF0-B852-41A3-9DEC-FDF9EB9933BE}" type="presParOf" srcId="{34474007-B238-4A6A-9029-67AA7AF5BF5B}" destId="{C8AFD903-7700-42CC-8B84-A5D23A2FAC68}" srcOrd="1" destOrd="0" presId="urn:microsoft.com/office/officeart/2005/8/layout/hProcess9"/>
    <dgm:cxn modelId="{FE0F420C-1470-4518-AC8D-BF53ED6A78E6}" type="presParOf" srcId="{C8AFD903-7700-42CC-8B84-A5D23A2FAC68}" destId="{FEB28ED2-5B07-4FE1-9E35-800CD8BC85F4}" srcOrd="0" destOrd="0" presId="urn:microsoft.com/office/officeart/2005/8/layout/hProcess9"/>
    <dgm:cxn modelId="{94B82A94-2E86-4FBE-82AB-19B24E3079B9}" type="presParOf" srcId="{C8AFD903-7700-42CC-8B84-A5D23A2FAC68}" destId="{FF6C9E26-2EC8-43E6-9330-88DB11ADC3F9}" srcOrd="1" destOrd="0" presId="urn:microsoft.com/office/officeart/2005/8/layout/hProcess9"/>
    <dgm:cxn modelId="{7382FDEC-6D3C-4BAE-AB51-C6F3599945E3}" type="presParOf" srcId="{C8AFD903-7700-42CC-8B84-A5D23A2FAC68}" destId="{4E907FD4-4FCA-4D91-B8AA-90B1F1CD42C6}" srcOrd="2" destOrd="0" presId="urn:microsoft.com/office/officeart/2005/8/layout/hProcess9"/>
    <dgm:cxn modelId="{5C1AA418-3BFC-4853-865A-739EEA05B233}" type="presParOf" srcId="{C8AFD903-7700-42CC-8B84-A5D23A2FAC68}" destId="{E929639A-07BA-46A7-AFD1-550591DE0F82}" srcOrd="3" destOrd="0" presId="urn:microsoft.com/office/officeart/2005/8/layout/hProcess9"/>
    <dgm:cxn modelId="{A2CC91C4-E77C-4653-853B-F8080F23F09A}" type="presParOf" srcId="{C8AFD903-7700-42CC-8B84-A5D23A2FAC68}" destId="{2E23E429-8DBD-45CD-BE98-489A86E67B78}" srcOrd="4" destOrd="0" presId="urn:microsoft.com/office/officeart/2005/8/layout/hProcess9"/>
    <dgm:cxn modelId="{BB2B01EC-EF79-4BC4-A8C8-7CB259035BBA}" type="presParOf" srcId="{C8AFD903-7700-42CC-8B84-A5D23A2FAC68}" destId="{478A03FC-5521-44F1-8D15-1FE6E1484117}" srcOrd="5" destOrd="0" presId="urn:microsoft.com/office/officeart/2005/8/layout/hProcess9"/>
    <dgm:cxn modelId="{82DB9166-48BC-43AA-919E-069B999CF7B3}" type="presParOf" srcId="{C8AFD903-7700-42CC-8B84-A5D23A2FAC68}" destId="{C43A389F-21C3-4E75-BEB1-E354D90AA296}" srcOrd="6" destOrd="0" presId="urn:microsoft.com/office/officeart/2005/8/layout/hProcess9"/>
    <dgm:cxn modelId="{520711A3-D9DD-43F4-871B-5288879C310F}" type="presParOf" srcId="{C8AFD903-7700-42CC-8B84-A5D23A2FAC68}" destId="{0EE2733F-D179-46EB-8F60-7081C0EF3637}" srcOrd="7" destOrd="0" presId="urn:microsoft.com/office/officeart/2005/8/layout/hProcess9"/>
    <dgm:cxn modelId="{5952BC9C-56E9-447E-B25B-A9A1A0D13571}" type="presParOf" srcId="{C8AFD903-7700-42CC-8B84-A5D23A2FAC68}" destId="{3C2B078A-0A5C-4CD0-AB02-CD6FC8A96AC1}"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09FC9A-B575-40A6-98E6-706659047D5D}" type="doc">
      <dgm:prSet loTypeId="urn:microsoft.com/office/officeart/2005/8/layout/hProcess9" loCatId="process" qsTypeId="urn:microsoft.com/office/officeart/2005/8/quickstyle/simple1" qsCatId="simple" csTypeId="urn:microsoft.com/office/officeart/2005/8/colors/accent1_2" csCatId="accent1" phldr="1"/>
      <dgm:spPr/>
    </dgm:pt>
    <dgm:pt modelId="{CDF64184-247B-4BA1-AF7F-1CC7AD607A5F}">
      <dgm:prSet phldrT="[Text]" custT="1"/>
      <dgm:spPr>
        <a:solidFill>
          <a:srgbClr val="0099DD">
            <a:lumMod val="50000"/>
          </a:srgbClr>
        </a:solidFill>
        <a:ln w="12700" cap="flat" cmpd="sng" algn="ctr">
          <a:solidFill>
            <a:srgbClr val="FFFFFF">
              <a:hueOff val="0"/>
              <a:satOff val="0"/>
              <a:lumOff val="0"/>
              <a:alphaOff val="0"/>
            </a:srgbClr>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90000"/>
            </a:lnSpc>
            <a:spcBef>
              <a:spcPct val="0"/>
            </a:spcBef>
            <a:spcAft>
              <a:spcPct val="35000"/>
            </a:spcAft>
            <a:buNone/>
          </a:pPr>
          <a:r>
            <a:rPr lang="en-GB" sz="1500" b="1" i="1" kern="1200" dirty="0">
              <a:solidFill>
                <a:srgbClr val="FFFFFF"/>
              </a:solidFill>
              <a:latin typeface="Calibri" panose="020F0502020204030204"/>
              <a:ea typeface="+mn-ea"/>
              <a:cs typeface="+mn-cs"/>
            </a:rPr>
            <a:t>Parameters prioritization and contextualization</a:t>
          </a:r>
          <a:endParaRPr lang="en-US" sz="1500" b="1" i="1" kern="1200" dirty="0">
            <a:solidFill>
              <a:srgbClr val="FFFFFF"/>
            </a:solidFill>
            <a:latin typeface="Calibri" panose="020F0502020204030204"/>
            <a:ea typeface="+mn-ea"/>
            <a:cs typeface="+mn-cs"/>
          </a:endParaRPr>
        </a:p>
      </dgm:t>
    </dgm:pt>
    <dgm:pt modelId="{51D7B2A5-3EED-47AB-8071-F385CD31D5C3}" type="parTrans" cxnId="{629C68A3-B9B3-4F05-B535-7F69C5678385}">
      <dgm:prSet/>
      <dgm:spPr/>
      <dgm:t>
        <a:bodyPr/>
        <a:lstStyle/>
        <a:p>
          <a:endParaRPr lang="en-US"/>
        </a:p>
      </dgm:t>
    </dgm:pt>
    <dgm:pt modelId="{827C1826-CC7E-4E06-9743-315AC4DB81DE}" type="sibTrans" cxnId="{629C68A3-B9B3-4F05-B535-7F69C5678385}">
      <dgm:prSet/>
      <dgm:spPr/>
      <dgm:t>
        <a:bodyPr/>
        <a:lstStyle/>
        <a:p>
          <a:endParaRPr lang="en-US"/>
        </a:p>
      </dgm:t>
    </dgm:pt>
    <dgm:pt modelId="{F454C36D-4F32-4B9E-8C35-24899D569DF8}">
      <dgm:prSet phldrT="[Text]"/>
      <dgm:spPr>
        <a:solidFill>
          <a:schemeClr val="accent1">
            <a:lumMod val="50000"/>
          </a:schemeClr>
        </a:solidFill>
      </dgm:spPr>
      <dgm:t>
        <a:bodyPr/>
        <a:lstStyle/>
        <a:p>
          <a:r>
            <a:rPr lang="en-GB" b="1" i="1"/>
            <a:t>Extraction of parameters</a:t>
          </a:r>
          <a:endParaRPr lang="en-US"/>
        </a:p>
      </dgm:t>
    </dgm:pt>
    <dgm:pt modelId="{4714DB04-EA5A-43B1-BB2F-534B7E8C042A}" type="parTrans" cxnId="{B9EC4F65-EA07-4B12-81A9-8891EA8D0A9B}">
      <dgm:prSet/>
      <dgm:spPr/>
      <dgm:t>
        <a:bodyPr/>
        <a:lstStyle/>
        <a:p>
          <a:endParaRPr lang="en-US"/>
        </a:p>
      </dgm:t>
    </dgm:pt>
    <dgm:pt modelId="{007D327D-849F-41F2-9AA5-DC384E09CE66}" type="sibTrans" cxnId="{B9EC4F65-EA07-4B12-81A9-8891EA8D0A9B}">
      <dgm:prSet/>
      <dgm:spPr/>
      <dgm:t>
        <a:bodyPr/>
        <a:lstStyle/>
        <a:p>
          <a:endParaRPr lang="en-US"/>
        </a:p>
      </dgm:t>
    </dgm:pt>
    <dgm:pt modelId="{34E5A17E-86A9-49DE-BAA2-0402BD564635}">
      <dgm:prSet phldrT="[Text]"/>
      <dgm:spPr>
        <a:solidFill>
          <a:schemeClr val="accent1">
            <a:lumMod val="50000"/>
          </a:schemeClr>
        </a:solidFill>
      </dgm:spPr>
      <dgm:t>
        <a:bodyPr/>
        <a:lstStyle/>
        <a:p>
          <a:r>
            <a:rPr lang="en-GB" b="1" i="1"/>
            <a:t>Storage and use of parameters</a:t>
          </a:r>
          <a:endParaRPr lang="en-US"/>
        </a:p>
      </dgm:t>
    </dgm:pt>
    <dgm:pt modelId="{B059E73B-5066-45AF-996F-C294B6899B09}" type="parTrans" cxnId="{88B83747-0358-42DA-8708-290C70EC23B9}">
      <dgm:prSet/>
      <dgm:spPr/>
      <dgm:t>
        <a:bodyPr/>
        <a:lstStyle/>
        <a:p>
          <a:endParaRPr lang="en-US"/>
        </a:p>
      </dgm:t>
    </dgm:pt>
    <dgm:pt modelId="{0078874C-6D64-484D-BFCF-BC0709D92FC4}" type="sibTrans" cxnId="{88B83747-0358-42DA-8708-290C70EC23B9}">
      <dgm:prSet/>
      <dgm:spPr/>
      <dgm:t>
        <a:bodyPr/>
        <a:lstStyle/>
        <a:p>
          <a:endParaRPr lang="en-US"/>
        </a:p>
      </dgm:t>
    </dgm:pt>
    <dgm:pt modelId="{561575CF-2663-451C-9FAA-571CE273DB42}">
      <dgm:prSet phldrT="[Text]"/>
      <dgm:spPr>
        <a:solidFill>
          <a:schemeClr val="accent1">
            <a:lumMod val="50000"/>
          </a:schemeClr>
        </a:solidFill>
      </dgm:spPr>
      <dgm:t>
        <a:bodyPr/>
        <a:lstStyle/>
        <a:p>
          <a:r>
            <a:rPr lang="en-GB" b="1" i="1" dirty="0"/>
            <a:t>Maintenance and validation of parameters</a:t>
          </a:r>
          <a:endParaRPr lang="en-US" dirty="0"/>
        </a:p>
      </dgm:t>
    </dgm:pt>
    <dgm:pt modelId="{569CD941-2AD9-42E6-95B1-ADC408EE0684}" type="parTrans" cxnId="{969F8F9F-B254-4763-A07B-A0667C618963}">
      <dgm:prSet/>
      <dgm:spPr/>
      <dgm:t>
        <a:bodyPr/>
        <a:lstStyle/>
        <a:p>
          <a:endParaRPr lang="en-US"/>
        </a:p>
      </dgm:t>
    </dgm:pt>
    <dgm:pt modelId="{DBC9E480-C1AC-4933-8040-D5C34AC5C234}" type="sibTrans" cxnId="{969F8F9F-B254-4763-A07B-A0667C618963}">
      <dgm:prSet/>
      <dgm:spPr/>
      <dgm:t>
        <a:bodyPr/>
        <a:lstStyle/>
        <a:p>
          <a:endParaRPr lang="en-US"/>
        </a:p>
      </dgm:t>
    </dgm:pt>
    <dgm:pt modelId="{36AB6DE0-C334-4D6D-9627-B0DE60414E18}">
      <dgm:prSet/>
      <dgm:spPr>
        <a:solidFill>
          <a:schemeClr val="accent1">
            <a:lumMod val="50000"/>
          </a:schemeClr>
        </a:solidFill>
      </dgm:spPr>
      <dgm:t>
        <a:bodyPr/>
        <a:lstStyle/>
        <a:p>
          <a:pPr>
            <a:buFont typeface="+mj-lt"/>
            <a:buAutoNum type="romanLcPeriod"/>
          </a:pPr>
          <a:r>
            <a:rPr lang="en-GB" b="1" i="1"/>
            <a:t>Scientific recognition and other incentives</a:t>
          </a:r>
          <a:endParaRPr lang="en-US"/>
        </a:p>
      </dgm:t>
    </dgm:pt>
    <dgm:pt modelId="{6DAF51E3-9D9D-460A-B9B6-9F27C88F2F11}" type="parTrans" cxnId="{60DA4E2B-529C-457D-980C-229EAB6367B0}">
      <dgm:prSet/>
      <dgm:spPr/>
      <dgm:t>
        <a:bodyPr/>
        <a:lstStyle/>
        <a:p>
          <a:endParaRPr lang="en-US"/>
        </a:p>
      </dgm:t>
    </dgm:pt>
    <dgm:pt modelId="{6B31E1C2-6FF6-41CF-9F14-92E21DB0AC0C}" type="sibTrans" cxnId="{60DA4E2B-529C-457D-980C-229EAB6367B0}">
      <dgm:prSet/>
      <dgm:spPr/>
      <dgm:t>
        <a:bodyPr/>
        <a:lstStyle/>
        <a:p>
          <a:endParaRPr lang="en-US"/>
        </a:p>
      </dgm:t>
    </dgm:pt>
    <dgm:pt modelId="{34474007-B238-4A6A-9029-67AA7AF5BF5B}" type="pres">
      <dgm:prSet presAssocID="{2109FC9A-B575-40A6-98E6-706659047D5D}" presName="CompostProcess" presStyleCnt="0">
        <dgm:presLayoutVars>
          <dgm:dir/>
          <dgm:resizeHandles val="exact"/>
        </dgm:presLayoutVars>
      </dgm:prSet>
      <dgm:spPr/>
    </dgm:pt>
    <dgm:pt modelId="{78E105D3-7794-48D8-A8DE-5E6A50FD3247}" type="pres">
      <dgm:prSet presAssocID="{2109FC9A-B575-40A6-98E6-706659047D5D}" presName="arrow" presStyleLbl="bgShp" presStyleIdx="0" presStyleCnt="1"/>
      <dgm:spPr>
        <a:solidFill>
          <a:srgbClr val="C9DDF3"/>
        </a:solidFill>
        <a:ln>
          <a:noFill/>
        </a:ln>
      </dgm:spPr>
    </dgm:pt>
    <dgm:pt modelId="{C8AFD903-7700-42CC-8B84-A5D23A2FAC68}" type="pres">
      <dgm:prSet presAssocID="{2109FC9A-B575-40A6-98E6-706659047D5D}" presName="linearProcess" presStyleCnt="0"/>
      <dgm:spPr/>
    </dgm:pt>
    <dgm:pt modelId="{FEB28ED2-5B07-4FE1-9E35-800CD8BC85F4}" type="pres">
      <dgm:prSet presAssocID="{CDF64184-247B-4BA1-AF7F-1CC7AD607A5F}" presName="textNode" presStyleLbl="node1" presStyleIdx="0" presStyleCnt="5">
        <dgm:presLayoutVars>
          <dgm:bulletEnabled val="1"/>
        </dgm:presLayoutVars>
      </dgm:prSet>
      <dgm:spPr>
        <a:xfrm>
          <a:off x="5170" y="647910"/>
          <a:ext cx="2260565" cy="863880"/>
        </a:xfrm>
        <a:prstGeom prst="roundRect">
          <a:avLst/>
        </a:prstGeom>
      </dgm:spPr>
    </dgm:pt>
    <dgm:pt modelId="{FF6C9E26-2EC8-43E6-9330-88DB11ADC3F9}" type="pres">
      <dgm:prSet presAssocID="{827C1826-CC7E-4E06-9743-315AC4DB81DE}" presName="sibTrans" presStyleCnt="0"/>
      <dgm:spPr/>
    </dgm:pt>
    <dgm:pt modelId="{4E907FD4-4FCA-4D91-B8AA-90B1F1CD42C6}" type="pres">
      <dgm:prSet presAssocID="{F454C36D-4F32-4B9E-8C35-24899D569DF8}" presName="textNode" presStyleLbl="node1" presStyleIdx="1" presStyleCnt="5">
        <dgm:presLayoutVars>
          <dgm:bulletEnabled val="1"/>
        </dgm:presLayoutVars>
      </dgm:prSet>
      <dgm:spPr/>
    </dgm:pt>
    <dgm:pt modelId="{E929639A-07BA-46A7-AFD1-550591DE0F82}" type="pres">
      <dgm:prSet presAssocID="{007D327D-849F-41F2-9AA5-DC384E09CE66}" presName="sibTrans" presStyleCnt="0"/>
      <dgm:spPr/>
    </dgm:pt>
    <dgm:pt modelId="{2E23E429-8DBD-45CD-BE98-489A86E67B78}" type="pres">
      <dgm:prSet presAssocID="{34E5A17E-86A9-49DE-BAA2-0402BD564635}" presName="textNode" presStyleLbl="node1" presStyleIdx="2" presStyleCnt="5">
        <dgm:presLayoutVars>
          <dgm:bulletEnabled val="1"/>
        </dgm:presLayoutVars>
      </dgm:prSet>
      <dgm:spPr/>
    </dgm:pt>
    <dgm:pt modelId="{478A03FC-5521-44F1-8D15-1FE6E1484117}" type="pres">
      <dgm:prSet presAssocID="{0078874C-6D64-484D-BFCF-BC0709D92FC4}" presName="sibTrans" presStyleCnt="0"/>
      <dgm:spPr/>
    </dgm:pt>
    <dgm:pt modelId="{C43A389F-21C3-4E75-BEB1-E354D90AA296}" type="pres">
      <dgm:prSet presAssocID="{561575CF-2663-451C-9FAA-571CE273DB42}" presName="textNode" presStyleLbl="node1" presStyleIdx="3" presStyleCnt="5">
        <dgm:presLayoutVars>
          <dgm:bulletEnabled val="1"/>
        </dgm:presLayoutVars>
      </dgm:prSet>
      <dgm:spPr/>
    </dgm:pt>
    <dgm:pt modelId="{0EE2733F-D179-46EB-8F60-7081C0EF3637}" type="pres">
      <dgm:prSet presAssocID="{DBC9E480-C1AC-4933-8040-D5C34AC5C234}" presName="sibTrans" presStyleCnt="0"/>
      <dgm:spPr/>
    </dgm:pt>
    <dgm:pt modelId="{3C2B078A-0A5C-4CD0-AB02-CD6FC8A96AC1}" type="pres">
      <dgm:prSet presAssocID="{36AB6DE0-C334-4D6D-9627-B0DE60414E18}" presName="textNode" presStyleLbl="node1" presStyleIdx="4" presStyleCnt="5">
        <dgm:presLayoutVars>
          <dgm:bulletEnabled val="1"/>
        </dgm:presLayoutVars>
      </dgm:prSet>
      <dgm:spPr/>
    </dgm:pt>
  </dgm:ptLst>
  <dgm:cxnLst>
    <dgm:cxn modelId="{208C5C1B-C4B9-4ADD-A122-0854E71F294D}" type="presOf" srcId="{CDF64184-247B-4BA1-AF7F-1CC7AD607A5F}" destId="{FEB28ED2-5B07-4FE1-9E35-800CD8BC85F4}" srcOrd="0" destOrd="0" presId="urn:microsoft.com/office/officeart/2005/8/layout/hProcess9"/>
    <dgm:cxn modelId="{60DA4E2B-529C-457D-980C-229EAB6367B0}" srcId="{2109FC9A-B575-40A6-98E6-706659047D5D}" destId="{36AB6DE0-C334-4D6D-9627-B0DE60414E18}" srcOrd="4" destOrd="0" parTransId="{6DAF51E3-9D9D-460A-B9B6-9F27C88F2F11}" sibTransId="{6B31E1C2-6FF6-41CF-9F14-92E21DB0AC0C}"/>
    <dgm:cxn modelId="{466D6864-A530-4271-A792-E25872272AE2}" type="presOf" srcId="{561575CF-2663-451C-9FAA-571CE273DB42}" destId="{C43A389F-21C3-4E75-BEB1-E354D90AA296}" srcOrd="0" destOrd="0" presId="urn:microsoft.com/office/officeart/2005/8/layout/hProcess9"/>
    <dgm:cxn modelId="{B9EC4F65-EA07-4B12-81A9-8891EA8D0A9B}" srcId="{2109FC9A-B575-40A6-98E6-706659047D5D}" destId="{F454C36D-4F32-4B9E-8C35-24899D569DF8}" srcOrd="1" destOrd="0" parTransId="{4714DB04-EA5A-43B1-BB2F-534B7E8C042A}" sibTransId="{007D327D-849F-41F2-9AA5-DC384E09CE66}"/>
    <dgm:cxn modelId="{88B83747-0358-42DA-8708-290C70EC23B9}" srcId="{2109FC9A-B575-40A6-98E6-706659047D5D}" destId="{34E5A17E-86A9-49DE-BAA2-0402BD564635}" srcOrd="2" destOrd="0" parTransId="{B059E73B-5066-45AF-996F-C294B6899B09}" sibTransId="{0078874C-6D64-484D-BFCF-BC0709D92FC4}"/>
    <dgm:cxn modelId="{0F9BD76D-6242-43B2-8BA3-940574FA49F6}" type="presOf" srcId="{36AB6DE0-C334-4D6D-9627-B0DE60414E18}" destId="{3C2B078A-0A5C-4CD0-AB02-CD6FC8A96AC1}" srcOrd="0" destOrd="0" presId="urn:microsoft.com/office/officeart/2005/8/layout/hProcess9"/>
    <dgm:cxn modelId="{F48D0193-5591-40C7-93BE-91BEC40E3D60}" type="presOf" srcId="{2109FC9A-B575-40A6-98E6-706659047D5D}" destId="{34474007-B238-4A6A-9029-67AA7AF5BF5B}" srcOrd="0" destOrd="0" presId="urn:microsoft.com/office/officeart/2005/8/layout/hProcess9"/>
    <dgm:cxn modelId="{969F8F9F-B254-4763-A07B-A0667C618963}" srcId="{2109FC9A-B575-40A6-98E6-706659047D5D}" destId="{561575CF-2663-451C-9FAA-571CE273DB42}" srcOrd="3" destOrd="0" parTransId="{569CD941-2AD9-42E6-95B1-ADC408EE0684}" sibTransId="{DBC9E480-C1AC-4933-8040-D5C34AC5C234}"/>
    <dgm:cxn modelId="{629C68A3-B9B3-4F05-B535-7F69C5678385}" srcId="{2109FC9A-B575-40A6-98E6-706659047D5D}" destId="{CDF64184-247B-4BA1-AF7F-1CC7AD607A5F}" srcOrd="0" destOrd="0" parTransId="{51D7B2A5-3EED-47AB-8071-F385CD31D5C3}" sibTransId="{827C1826-CC7E-4E06-9743-315AC4DB81DE}"/>
    <dgm:cxn modelId="{CF79EEB7-32D6-49A4-8E4F-154F220EFFD0}" type="presOf" srcId="{F454C36D-4F32-4B9E-8C35-24899D569DF8}" destId="{4E907FD4-4FCA-4D91-B8AA-90B1F1CD42C6}" srcOrd="0" destOrd="0" presId="urn:microsoft.com/office/officeart/2005/8/layout/hProcess9"/>
    <dgm:cxn modelId="{EE86D6C4-7D24-46F8-93DA-8A82135C3C89}" type="presOf" srcId="{34E5A17E-86A9-49DE-BAA2-0402BD564635}" destId="{2E23E429-8DBD-45CD-BE98-489A86E67B78}" srcOrd="0" destOrd="0" presId="urn:microsoft.com/office/officeart/2005/8/layout/hProcess9"/>
    <dgm:cxn modelId="{48DDC9D7-0D3E-4040-B1BF-010ABA9BA726}" type="presParOf" srcId="{34474007-B238-4A6A-9029-67AA7AF5BF5B}" destId="{78E105D3-7794-48D8-A8DE-5E6A50FD3247}" srcOrd="0" destOrd="0" presId="urn:microsoft.com/office/officeart/2005/8/layout/hProcess9"/>
    <dgm:cxn modelId="{AD8FDFF0-B852-41A3-9DEC-FDF9EB9933BE}" type="presParOf" srcId="{34474007-B238-4A6A-9029-67AA7AF5BF5B}" destId="{C8AFD903-7700-42CC-8B84-A5D23A2FAC68}" srcOrd="1" destOrd="0" presId="urn:microsoft.com/office/officeart/2005/8/layout/hProcess9"/>
    <dgm:cxn modelId="{FE0F420C-1470-4518-AC8D-BF53ED6A78E6}" type="presParOf" srcId="{C8AFD903-7700-42CC-8B84-A5D23A2FAC68}" destId="{FEB28ED2-5B07-4FE1-9E35-800CD8BC85F4}" srcOrd="0" destOrd="0" presId="urn:microsoft.com/office/officeart/2005/8/layout/hProcess9"/>
    <dgm:cxn modelId="{94B82A94-2E86-4FBE-82AB-19B24E3079B9}" type="presParOf" srcId="{C8AFD903-7700-42CC-8B84-A5D23A2FAC68}" destId="{FF6C9E26-2EC8-43E6-9330-88DB11ADC3F9}" srcOrd="1" destOrd="0" presId="urn:microsoft.com/office/officeart/2005/8/layout/hProcess9"/>
    <dgm:cxn modelId="{7382FDEC-6D3C-4BAE-AB51-C6F3599945E3}" type="presParOf" srcId="{C8AFD903-7700-42CC-8B84-A5D23A2FAC68}" destId="{4E907FD4-4FCA-4D91-B8AA-90B1F1CD42C6}" srcOrd="2" destOrd="0" presId="urn:microsoft.com/office/officeart/2005/8/layout/hProcess9"/>
    <dgm:cxn modelId="{5C1AA418-3BFC-4853-865A-739EEA05B233}" type="presParOf" srcId="{C8AFD903-7700-42CC-8B84-A5D23A2FAC68}" destId="{E929639A-07BA-46A7-AFD1-550591DE0F82}" srcOrd="3" destOrd="0" presId="urn:microsoft.com/office/officeart/2005/8/layout/hProcess9"/>
    <dgm:cxn modelId="{A2CC91C4-E77C-4653-853B-F8080F23F09A}" type="presParOf" srcId="{C8AFD903-7700-42CC-8B84-A5D23A2FAC68}" destId="{2E23E429-8DBD-45CD-BE98-489A86E67B78}" srcOrd="4" destOrd="0" presId="urn:microsoft.com/office/officeart/2005/8/layout/hProcess9"/>
    <dgm:cxn modelId="{BB2B01EC-EF79-4BC4-A8C8-7CB259035BBA}" type="presParOf" srcId="{C8AFD903-7700-42CC-8B84-A5D23A2FAC68}" destId="{478A03FC-5521-44F1-8D15-1FE6E1484117}" srcOrd="5" destOrd="0" presId="urn:microsoft.com/office/officeart/2005/8/layout/hProcess9"/>
    <dgm:cxn modelId="{82DB9166-48BC-43AA-919E-069B999CF7B3}" type="presParOf" srcId="{C8AFD903-7700-42CC-8B84-A5D23A2FAC68}" destId="{C43A389F-21C3-4E75-BEB1-E354D90AA296}" srcOrd="6" destOrd="0" presId="urn:microsoft.com/office/officeart/2005/8/layout/hProcess9"/>
    <dgm:cxn modelId="{520711A3-D9DD-43F4-871B-5288879C310F}" type="presParOf" srcId="{C8AFD903-7700-42CC-8B84-A5D23A2FAC68}" destId="{0EE2733F-D179-46EB-8F60-7081C0EF3637}" srcOrd="7" destOrd="0" presId="urn:microsoft.com/office/officeart/2005/8/layout/hProcess9"/>
    <dgm:cxn modelId="{5952BC9C-56E9-447E-B25B-A9A1A0D13571}" type="presParOf" srcId="{C8AFD903-7700-42CC-8B84-A5D23A2FAC68}" destId="{3C2B078A-0A5C-4CD0-AB02-CD6FC8A96AC1}"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E105D3-7794-48D8-A8DE-5E6A50FD3247}">
      <dsp:nvSpPr>
        <dsp:cNvPr id="0" name=""/>
        <dsp:cNvSpPr/>
      </dsp:nvSpPr>
      <dsp:spPr>
        <a:xfrm>
          <a:off x="882395" y="0"/>
          <a:ext cx="10000487" cy="2159701"/>
        </a:xfrm>
        <a:prstGeom prst="rightArrow">
          <a:avLst/>
        </a:prstGeom>
        <a:solidFill>
          <a:srgbClr val="C9DDF3"/>
        </a:solidFill>
        <a:ln>
          <a:noFill/>
        </a:ln>
        <a:effectLst/>
      </dsp:spPr>
      <dsp:style>
        <a:lnRef idx="0">
          <a:scrgbClr r="0" g="0" b="0"/>
        </a:lnRef>
        <a:fillRef idx="1">
          <a:scrgbClr r="0" g="0" b="0"/>
        </a:fillRef>
        <a:effectRef idx="0">
          <a:scrgbClr r="0" g="0" b="0"/>
        </a:effectRef>
        <a:fontRef idx="minor"/>
      </dsp:style>
    </dsp:sp>
    <dsp:sp modelId="{FEB28ED2-5B07-4FE1-9E35-800CD8BC85F4}">
      <dsp:nvSpPr>
        <dsp:cNvPr id="0" name=""/>
        <dsp:cNvSpPr/>
      </dsp:nvSpPr>
      <dsp:spPr>
        <a:xfrm>
          <a:off x="5170" y="647910"/>
          <a:ext cx="2260565" cy="863880"/>
        </a:xfrm>
        <a:prstGeom prst="roundRect">
          <a:avLst/>
        </a:prstGeom>
        <a:solidFill>
          <a:srgbClr val="0099DD">
            <a:lumMod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b="1" i="1" kern="1200" dirty="0">
              <a:solidFill>
                <a:srgbClr val="FFFFFF"/>
              </a:solidFill>
              <a:latin typeface="Calibri" panose="020F0502020204030204"/>
              <a:ea typeface="+mn-ea"/>
              <a:cs typeface="+mn-cs"/>
            </a:rPr>
            <a:t>Prioritization of diseases and parameters</a:t>
          </a:r>
          <a:endParaRPr lang="en-US" sz="1500" kern="1200" dirty="0">
            <a:solidFill>
              <a:srgbClr val="FFFFFF"/>
            </a:solidFill>
            <a:latin typeface="Calibri" panose="020F0502020204030204"/>
            <a:ea typeface="+mn-ea"/>
            <a:cs typeface="+mn-cs"/>
          </a:endParaRPr>
        </a:p>
      </dsp:txBody>
      <dsp:txXfrm>
        <a:off x="47341" y="690081"/>
        <a:ext cx="2176223" cy="779538"/>
      </dsp:txXfrm>
    </dsp:sp>
    <dsp:sp modelId="{4E907FD4-4FCA-4D91-B8AA-90B1F1CD42C6}">
      <dsp:nvSpPr>
        <dsp:cNvPr id="0" name=""/>
        <dsp:cNvSpPr/>
      </dsp:nvSpPr>
      <dsp:spPr>
        <a:xfrm>
          <a:off x="2378763" y="647910"/>
          <a:ext cx="2260565" cy="863880"/>
        </a:xfrm>
        <a:prstGeom prst="roundRect">
          <a:avLst/>
        </a:prstGeom>
        <a:solidFill>
          <a:srgbClr val="0099DD">
            <a:lumMod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b="1" i="1" kern="1200" dirty="0">
              <a:solidFill>
                <a:srgbClr val="FFFFFF"/>
              </a:solidFill>
              <a:latin typeface="Calibri" panose="020F0502020204030204"/>
              <a:ea typeface="+mn-ea"/>
              <a:cs typeface="+mn-cs"/>
            </a:rPr>
            <a:t>Extraction of parameters</a:t>
          </a:r>
          <a:endParaRPr lang="en-US" sz="1500" kern="1200" dirty="0">
            <a:solidFill>
              <a:srgbClr val="FFFFFF"/>
            </a:solidFill>
            <a:latin typeface="Calibri" panose="020F0502020204030204"/>
            <a:ea typeface="+mn-ea"/>
            <a:cs typeface="+mn-cs"/>
          </a:endParaRPr>
        </a:p>
      </dsp:txBody>
      <dsp:txXfrm>
        <a:off x="2420934" y="690081"/>
        <a:ext cx="2176223" cy="779538"/>
      </dsp:txXfrm>
    </dsp:sp>
    <dsp:sp modelId="{2E23E429-8DBD-45CD-BE98-489A86E67B78}">
      <dsp:nvSpPr>
        <dsp:cNvPr id="0" name=""/>
        <dsp:cNvSpPr/>
      </dsp:nvSpPr>
      <dsp:spPr>
        <a:xfrm>
          <a:off x="4752356" y="647910"/>
          <a:ext cx="2260565" cy="863880"/>
        </a:xfrm>
        <a:prstGeom prst="roundRect">
          <a:avLst/>
        </a:prstGeom>
        <a:solidFill>
          <a:srgbClr val="0099DD">
            <a:lumMod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b="1" i="1" kern="1200" dirty="0">
              <a:solidFill>
                <a:srgbClr val="FFFFFF"/>
              </a:solidFill>
              <a:latin typeface="Calibri" panose="020F0502020204030204"/>
              <a:ea typeface="+mn-ea"/>
              <a:cs typeface="+mn-cs"/>
            </a:rPr>
            <a:t>Storage and use of parameters</a:t>
          </a:r>
          <a:endParaRPr lang="en-US" sz="1500" kern="1200" dirty="0">
            <a:solidFill>
              <a:srgbClr val="FFFFFF"/>
            </a:solidFill>
            <a:latin typeface="Calibri" panose="020F0502020204030204"/>
            <a:ea typeface="+mn-ea"/>
            <a:cs typeface="+mn-cs"/>
          </a:endParaRPr>
        </a:p>
      </dsp:txBody>
      <dsp:txXfrm>
        <a:off x="4794527" y="690081"/>
        <a:ext cx="2176223" cy="779538"/>
      </dsp:txXfrm>
    </dsp:sp>
    <dsp:sp modelId="{C43A389F-21C3-4E75-BEB1-E354D90AA296}">
      <dsp:nvSpPr>
        <dsp:cNvPr id="0" name=""/>
        <dsp:cNvSpPr/>
      </dsp:nvSpPr>
      <dsp:spPr>
        <a:xfrm>
          <a:off x="7125950" y="647910"/>
          <a:ext cx="2260565" cy="863880"/>
        </a:xfrm>
        <a:prstGeom prst="roundRect">
          <a:avLst/>
        </a:prstGeom>
        <a:solidFill>
          <a:srgbClr val="0099DD">
            <a:lumMod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b="1" i="1" kern="1200" dirty="0">
              <a:solidFill>
                <a:srgbClr val="FFFFFF"/>
              </a:solidFill>
              <a:latin typeface="Calibri" panose="020F0502020204030204"/>
              <a:ea typeface="+mn-ea"/>
              <a:cs typeface="+mn-cs"/>
            </a:rPr>
            <a:t>Maintenance and validation of parameters</a:t>
          </a:r>
          <a:endParaRPr lang="en-US" sz="1500" kern="1200" dirty="0">
            <a:solidFill>
              <a:srgbClr val="FFFFFF"/>
            </a:solidFill>
            <a:latin typeface="Calibri" panose="020F0502020204030204"/>
            <a:ea typeface="+mn-ea"/>
            <a:cs typeface="+mn-cs"/>
          </a:endParaRPr>
        </a:p>
      </dsp:txBody>
      <dsp:txXfrm>
        <a:off x="7168121" y="690081"/>
        <a:ext cx="2176223" cy="779538"/>
      </dsp:txXfrm>
    </dsp:sp>
    <dsp:sp modelId="{3C2B078A-0A5C-4CD0-AB02-CD6FC8A96AC1}">
      <dsp:nvSpPr>
        <dsp:cNvPr id="0" name=""/>
        <dsp:cNvSpPr/>
      </dsp:nvSpPr>
      <dsp:spPr>
        <a:xfrm>
          <a:off x="9499543" y="647910"/>
          <a:ext cx="2260565" cy="863880"/>
        </a:xfrm>
        <a:prstGeom prst="roundRect">
          <a:avLst/>
        </a:prstGeom>
        <a:solidFill>
          <a:srgbClr val="0099DD">
            <a:lumMod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mj-lt"/>
            <a:buNone/>
          </a:pPr>
          <a:r>
            <a:rPr lang="en-GB" sz="1500" b="1" i="1" kern="1200">
              <a:solidFill>
                <a:srgbClr val="FFFFFF"/>
              </a:solidFill>
              <a:latin typeface="Calibri" panose="020F0502020204030204"/>
              <a:ea typeface="+mn-ea"/>
              <a:cs typeface="+mn-cs"/>
            </a:rPr>
            <a:t>Scientific recognition and other incentives</a:t>
          </a:r>
          <a:endParaRPr lang="en-US" sz="1500" kern="1200">
            <a:solidFill>
              <a:srgbClr val="FFFFFF"/>
            </a:solidFill>
            <a:latin typeface="Calibri" panose="020F0502020204030204"/>
            <a:ea typeface="+mn-ea"/>
            <a:cs typeface="+mn-cs"/>
          </a:endParaRPr>
        </a:p>
      </dsp:txBody>
      <dsp:txXfrm>
        <a:off x="9541714" y="690081"/>
        <a:ext cx="2176223" cy="7795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E105D3-7794-48D8-A8DE-5E6A50FD3247}">
      <dsp:nvSpPr>
        <dsp:cNvPr id="0" name=""/>
        <dsp:cNvSpPr/>
      </dsp:nvSpPr>
      <dsp:spPr>
        <a:xfrm>
          <a:off x="882395" y="0"/>
          <a:ext cx="10000487" cy="2159701"/>
        </a:xfrm>
        <a:prstGeom prst="rightArrow">
          <a:avLst/>
        </a:prstGeom>
        <a:solidFill>
          <a:srgbClr val="C9DDF3"/>
        </a:solidFill>
        <a:ln>
          <a:noFill/>
        </a:ln>
        <a:effectLst/>
      </dsp:spPr>
      <dsp:style>
        <a:lnRef idx="0">
          <a:scrgbClr r="0" g="0" b="0"/>
        </a:lnRef>
        <a:fillRef idx="1">
          <a:scrgbClr r="0" g="0" b="0"/>
        </a:fillRef>
        <a:effectRef idx="0">
          <a:scrgbClr r="0" g="0" b="0"/>
        </a:effectRef>
        <a:fontRef idx="minor"/>
      </dsp:style>
    </dsp:sp>
    <dsp:sp modelId="{FEB28ED2-5B07-4FE1-9E35-800CD8BC85F4}">
      <dsp:nvSpPr>
        <dsp:cNvPr id="0" name=""/>
        <dsp:cNvSpPr/>
      </dsp:nvSpPr>
      <dsp:spPr>
        <a:xfrm>
          <a:off x="4411" y="647910"/>
          <a:ext cx="2245242" cy="863880"/>
        </a:xfrm>
        <a:prstGeom prst="roundRect">
          <a:avLst/>
        </a:prstGeom>
        <a:solidFill>
          <a:srgbClr val="0099DD">
            <a:lumMod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b="1" i="1" kern="1200" dirty="0">
              <a:solidFill>
                <a:srgbClr val="FFFFFF"/>
              </a:solidFill>
              <a:latin typeface="Calibri" panose="020F0502020204030204"/>
              <a:ea typeface="+mn-ea"/>
              <a:cs typeface="+mn-cs"/>
            </a:rPr>
            <a:t>1. Prioritization and definition of parameters</a:t>
          </a:r>
          <a:endParaRPr lang="en-US" sz="1500" b="1" i="1" kern="1200" dirty="0">
            <a:solidFill>
              <a:srgbClr val="FFFFFF"/>
            </a:solidFill>
            <a:latin typeface="Calibri" panose="020F0502020204030204"/>
            <a:ea typeface="+mn-ea"/>
            <a:cs typeface="+mn-cs"/>
          </a:endParaRPr>
        </a:p>
      </dsp:txBody>
      <dsp:txXfrm>
        <a:off x="46582" y="690081"/>
        <a:ext cx="2160900" cy="779538"/>
      </dsp:txXfrm>
    </dsp:sp>
    <dsp:sp modelId="{4E907FD4-4FCA-4D91-B8AA-90B1F1CD42C6}">
      <dsp:nvSpPr>
        <dsp:cNvPr id="0" name=""/>
        <dsp:cNvSpPr/>
      </dsp:nvSpPr>
      <dsp:spPr>
        <a:xfrm>
          <a:off x="2382214" y="647910"/>
          <a:ext cx="2245242" cy="86388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b="1" i="1" kern="1200" dirty="0"/>
            <a:t>2. Extraction of parameters</a:t>
          </a:r>
          <a:endParaRPr lang="en-US" sz="1500" kern="1200" dirty="0"/>
        </a:p>
      </dsp:txBody>
      <dsp:txXfrm>
        <a:off x="2424385" y="690081"/>
        <a:ext cx="2160900" cy="779538"/>
      </dsp:txXfrm>
    </dsp:sp>
    <dsp:sp modelId="{2E23E429-8DBD-45CD-BE98-489A86E67B78}">
      <dsp:nvSpPr>
        <dsp:cNvPr id="0" name=""/>
        <dsp:cNvSpPr/>
      </dsp:nvSpPr>
      <dsp:spPr>
        <a:xfrm>
          <a:off x="4760018" y="647910"/>
          <a:ext cx="2245242" cy="86388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b="1" i="1" kern="1200" dirty="0"/>
            <a:t>3. Storage and use of parameters</a:t>
          </a:r>
          <a:endParaRPr lang="en-US" sz="1500" kern="1200" dirty="0"/>
        </a:p>
      </dsp:txBody>
      <dsp:txXfrm>
        <a:off x="4802189" y="690081"/>
        <a:ext cx="2160900" cy="779538"/>
      </dsp:txXfrm>
    </dsp:sp>
    <dsp:sp modelId="{C43A389F-21C3-4E75-BEB1-E354D90AA296}">
      <dsp:nvSpPr>
        <dsp:cNvPr id="0" name=""/>
        <dsp:cNvSpPr/>
      </dsp:nvSpPr>
      <dsp:spPr>
        <a:xfrm>
          <a:off x="7137821" y="647910"/>
          <a:ext cx="2245242" cy="86388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b="1" i="1" kern="1200" dirty="0"/>
            <a:t>4. Maintenance and validation of parameters</a:t>
          </a:r>
          <a:endParaRPr lang="en-US" sz="1500" kern="1200" dirty="0"/>
        </a:p>
      </dsp:txBody>
      <dsp:txXfrm>
        <a:off x="7179992" y="690081"/>
        <a:ext cx="2160900" cy="779538"/>
      </dsp:txXfrm>
    </dsp:sp>
    <dsp:sp modelId="{3C2B078A-0A5C-4CD0-AB02-CD6FC8A96AC1}">
      <dsp:nvSpPr>
        <dsp:cNvPr id="0" name=""/>
        <dsp:cNvSpPr/>
      </dsp:nvSpPr>
      <dsp:spPr>
        <a:xfrm>
          <a:off x="9515624" y="647910"/>
          <a:ext cx="2245242" cy="86388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mj-lt"/>
            <a:buNone/>
          </a:pPr>
          <a:r>
            <a:rPr lang="en-GB" sz="1500" b="1" i="1" kern="1200" dirty="0"/>
            <a:t>5. Scientific recognition and other incentives</a:t>
          </a:r>
          <a:endParaRPr lang="en-US" sz="1500" kern="1200" dirty="0"/>
        </a:p>
      </dsp:txBody>
      <dsp:txXfrm>
        <a:off x="9557795" y="690081"/>
        <a:ext cx="2160900" cy="7795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E105D3-7794-48D8-A8DE-5E6A50FD3247}">
      <dsp:nvSpPr>
        <dsp:cNvPr id="0" name=""/>
        <dsp:cNvSpPr/>
      </dsp:nvSpPr>
      <dsp:spPr>
        <a:xfrm>
          <a:off x="882395" y="0"/>
          <a:ext cx="10000487" cy="2159701"/>
        </a:xfrm>
        <a:prstGeom prst="rightArrow">
          <a:avLst/>
        </a:prstGeom>
        <a:solidFill>
          <a:srgbClr val="C9DDF3"/>
        </a:solidFill>
        <a:ln>
          <a:noFill/>
        </a:ln>
        <a:effectLst/>
      </dsp:spPr>
      <dsp:style>
        <a:lnRef idx="0">
          <a:scrgbClr r="0" g="0" b="0"/>
        </a:lnRef>
        <a:fillRef idx="1">
          <a:scrgbClr r="0" g="0" b="0"/>
        </a:fillRef>
        <a:effectRef idx="0">
          <a:scrgbClr r="0" g="0" b="0"/>
        </a:effectRef>
        <a:fontRef idx="minor"/>
      </dsp:style>
    </dsp:sp>
    <dsp:sp modelId="{FEB28ED2-5B07-4FE1-9E35-800CD8BC85F4}">
      <dsp:nvSpPr>
        <dsp:cNvPr id="0" name=""/>
        <dsp:cNvSpPr/>
      </dsp:nvSpPr>
      <dsp:spPr>
        <a:xfrm>
          <a:off x="5170" y="647910"/>
          <a:ext cx="2260565" cy="86388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b="1" i="1" kern="1200" dirty="0"/>
            <a:t>Prioritization of diseases and parameters</a:t>
          </a:r>
          <a:endParaRPr lang="en-US" sz="1500" kern="1200" dirty="0"/>
        </a:p>
      </dsp:txBody>
      <dsp:txXfrm>
        <a:off x="47341" y="690081"/>
        <a:ext cx="2176223" cy="779538"/>
      </dsp:txXfrm>
    </dsp:sp>
    <dsp:sp modelId="{4E907FD4-4FCA-4D91-B8AA-90B1F1CD42C6}">
      <dsp:nvSpPr>
        <dsp:cNvPr id="0" name=""/>
        <dsp:cNvSpPr/>
      </dsp:nvSpPr>
      <dsp:spPr>
        <a:xfrm>
          <a:off x="2378763" y="647910"/>
          <a:ext cx="2260565" cy="86388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b="1" i="1" kern="1200" dirty="0"/>
            <a:t>Extraction of parameters</a:t>
          </a:r>
          <a:endParaRPr lang="en-US" sz="1500" kern="1200" dirty="0"/>
        </a:p>
      </dsp:txBody>
      <dsp:txXfrm>
        <a:off x="2420934" y="690081"/>
        <a:ext cx="2176223" cy="779538"/>
      </dsp:txXfrm>
    </dsp:sp>
    <dsp:sp modelId="{2E23E429-8DBD-45CD-BE98-489A86E67B78}">
      <dsp:nvSpPr>
        <dsp:cNvPr id="0" name=""/>
        <dsp:cNvSpPr/>
      </dsp:nvSpPr>
      <dsp:spPr>
        <a:xfrm>
          <a:off x="4752356" y="647910"/>
          <a:ext cx="2260565" cy="86388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b="1" i="1" kern="1200" dirty="0"/>
            <a:t>Storage and use of parameters</a:t>
          </a:r>
          <a:endParaRPr lang="en-US" sz="1500" kern="1200" dirty="0"/>
        </a:p>
      </dsp:txBody>
      <dsp:txXfrm>
        <a:off x="4794527" y="690081"/>
        <a:ext cx="2176223" cy="779538"/>
      </dsp:txXfrm>
    </dsp:sp>
    <dsp:sp modelId="{C43A389F-21C3-4E75-BEB1-E354D90AA296}">
      <dsp:nvSpPr>
        <dsp:cNvPr id="0" name=""/>
        <dsp:cNvSpPr/>
      </dsp:nvSpPr>
      <dsp:spPr>
        <a:xfrm>
          <a:off x="7125950" y="647910"/>
          <a:ext cx="2260565" cy="86388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b="1" i="1" kern="1200" dirty="0"/>
            <a:t>Maintenance and validation of parameters</a:t>
          </a:r>
          <a:endParaRPr lang="en-US" sz="1500" kern="1200" dirty="0"/>
        </a:p>
      </dsp:txBody>
      <dsp:txXfrm>
        <a:off x="7168121" y="690081"/>
        <a:ext cx="2176223" cy="779538"/>
      </dsp:txXfrm>
    </dsp:sp>
    <dsp:sp modelId="{3C2B078A-0A5C-4CD0-AB02-CD6FC8A96AC1}">
      <dsp:nvSpPr>
        <dsp:cNvPr id="0" name=""/>
        <dsp:cNvSpPr/>
      </dsp:nvSpPr>
      <dsp:spPr>
        <a:xfrm>
          <a:off x="9499543" y="647910"/>
          <a:ext cx="2260565" cy="86388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mj-lt"/>
            <a:buNone/>
          </a:pPr>
          <a:r>
            <a:rPr lang="en-GB" sz="1500" b="1" i="1" kern="1200"/>
            <a:t>Scientific recognition and other incentives</a:t>
          </a:r>
          <a:endParaRPr lang="en-US" sz="1500" kern="1200"/>
        </a:p>
      </dsp:txBody>
      <dsp:txXfrm>
        <a:off x="9541714" y="690081"/>
        <a:ext cx="2176223" cy="7795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E105D3-7794-48D8-A8DE-5E6A50FD3247}">
      <dsp:nvSpPr>
        <dsp:cNvPr id="0" name=""/>
        <dsp:cNvSpPr/>
      </dsp:nvSpPr>
      <dsp:spPr>
        <a:xfrm>
          <a:off x="882395" y="0"/>
          <a:ext cx="10000487" cy="2159701"/>
        </a:xfrm>
        <a:prstGeom prst="rightArrow">
          <a:avLst/>
        </a:prstGeom>
        <a:solidFill>
          <a:srgbClr val="C9DDF3"/>
        </a:solidFill>
        <a:ln>
          <a:noFill/>
        </a:ln>
        <a:effectLst/>
      </dsp:spPr>
      <dsp:style>
        <a:lnRef idx="0">
          <a:scrgbClr r="0" g="0" b="0"/>
        </a:lnRef>
        <a:fillRef idx="1">
          <a:scrgbClr r="0" g="0" b="0"/>
        </a:fillRef>
        <a:effectRef idx="0">
          <a:scrgbClr r="0" g="0" b="0"/>
        </a:effectRef>
        <a:fontRef idx="minor"/>
      </dsp:style>
    </dsp:sp>
    <dsp:sp modelId="{FEB28ED2-5B07-4FE1-9E35-800CD8BC85F4}">
      <dsp:nvSpPr>
        <dsp:cNvPr id="0" name=""/>
        <dsp:cNvSpPr/>
      </dsp:nvSpPr>
      <dsp:spPr>
        <a:xfrm>
          <a:off x="2971" y="647910"/>
          <a:ext cx="2237316" cy="863880"/>
        </a:xfrm>
        <a:prstGeom prst="roundRect">
          <a:avLst/>
        </a:prstGeom>
        <a:solidFill>
          <a:srgbClr val="0099DD">
            <a:lumMod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b="1" i="1" kern="1200" dirty="0">
              <a:solidFill>
                <a:srgbClr val="FFFFFF"/>
              </a:solidFill>
              <a:latin typeface="Calibri" panose="020F0502020204030204"/>
              <a:ea typeface="+mn-ea"/>
              <a:cs typeface="+mn-cs"/>
            </a:rPr>
            <a:t>Parameters prioritization and contextualization</a:t>
          </a:r>
          <a:endParaRPr lang="en-US" sz="1500" b="1" i="1" kern="1200" dirty="0">
            <a:solidFill>
              <a:srgbClr val="FFFFFF"/>
            </a:solidFill>
            <a:latin typeface="Calibri" panose="020F0502020204030204"/>
            <a:ea typeface="+mn-ea"/>
            <a:cs typeface="+mn-cs"/>
          </a:endParaRPr>
        </a:p>
      </dsp:txBody>
      <dsp:txXfrm>
        <a:off x="45142" y="690081"/>
        <a:ext cx="2152974" cy="779538"/>
      </dsp:txXfrm>
    </dsp:sp>
    <dsp:sp modelId="{4E907FD4-4FCA-4D91-B8AA-90B1F1CD42C6}">
      <dsp:nvSpPr>
        <dsp:cNvPr id="0" name=""/>
        <dsp:cNvSpPr/>
      </dsp:nvSpPr>
      <dsp:spPr>
        <a:xfrm>
          <a:off x="2383476" y="647910"/>
          <a:ext cx="2237316" cy="86388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b="1" i="1" kern="1200"/>
            <a:t>Extraction of parameters</a:t>
          </a:r>
          <a:endParaRPr lang="en-US" sz="1500" kern="1200"/>
        </a:p>
      </dsp:txBody>
      <dsp:txXfrm>
        <a:off x="2425647" y="690081"/>
        <a:ext cx="2152974" cy="779538"/>
      </dsp:txXfrm>
    </dsp:sp>
    <dsp:sp modelId="{2E23E429-8DBD-45CD-BE98-489A86E67B78}">
      <dsp:nvSpPr>
        <dsp:cNvPr id="0" name=""/>
        <dsp:cNvSpPr/>
      </dsp:nvSpPr>
      <dsp:spPr>
        <a:xfrm>
          <a:off x="4763981" y="647910"/>
          <a:ext cx="2237316" cy="86388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b="1" i="1" kern="1200"/>
            <a:t>Storage and use of parameters</a:t>
          </a:r>
          <a:endParaRPr lang="en-US" sz="1500" kern="1200"/>
        </a:p>
      </dsp:txBody>
      <dsp:txXfrm>
        <a:off x="4806152" y="690081"/>
        <a:ext cx="2152974" cy="779538"/>
      </dsp:txXfrm>
    </dsp:sp>
    <dsp:sp modelId="{C43A389F-21C3-4E75-BEB1-E354D90AA296}">
      <dsp:nvSpPr>
        <dsp:cNvPr id="0" name=""/>
        <dsp:cNvSpPr/>
      </dsp:nvSpPr>
      <dsp:spPr>
        <a:xfrm>
          <a:off x="7144486" y="647910"/>
          <a:ext cx="2237316" cy="86388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b="1" i="1" kern="1200" dirty="0"/>
            <a:t>Maintenance and validation of parameters</a:t>
          </a:r>
          <a:endParaRPr lang="en-US" sz="1500" kern="1200" dirty="0"/>
        </a:p>
      </dsp:txBody>
      <dsp:txXfrm>
        <a:off x="7186657" y="690081"/>
        <a:ext cx="2152974" cy="779538"/>
      </dsp:txXfrm>
    </dsp:sp>
    <dsp:sp modelId="{3C2B078A-0A5C-4CD0-AB02-CD6FC8A96AC1}">
      <dsp:nvSpPr>
        <dsp:cNvPr id="0" name=""/>
        <dsp:cNvSpPr/>
      </dsp:nvSpPr>
      <dsp:spPr>
        <a:xfrm>
          <a:off x="9524991" y="647910"/>
          <a:ext cx="2237316" cy="86388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mj-lt"/>
            <a:buNone/>
          </a:pPr>
          <a:r>
            <a:rPr lang="en-GB" sz="1500" b="1" i="1" kern="1200"/>
            <a:t>Scientific recognition and other incentives</a:t>
          </a:r>
          <a:endParaRPr lang="en-US" sz="1500" kern="1200"/>
        </a:p>
      </dsp:txBody>
      <dsp:txXfrm>
        <a:off x="9567162" y="690081"/>
        <a:ext cx="2152974" cy="77953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8899B-466E-47DA-95F7-B6FA73D4DC76}" type="datetimeFigureOut">
              <a:rPr lang="en-US" smtClean="0"/>
              <a:t>3/25/2024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EBFAD3-2BE3-421B-904D-444E724606DA}" type="slidenum">
              <a:rPr lang="en-US" smtClean="0"/>
              <a:t>‹#›</a:t>
            </a:fld>
            <a:endParaRPr lang="en-US"/>
          </a:p>
        </p:txBody>
      </p:sp>
    </p:spTree>
    <p:extLst>
      <p:ext uri="{BB962C8B-B14F-4D97-AF65-F5344CB8AC3E}">
        <p14:creationId xmlns:p14="http://schemas.microsoft.com/office/powerpoint/2010/main" val="4092821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EBFAD3-2BE3-421B-904D-444E724606DA}" type="slidenum">
              <a:rPr lang="en-US" smtClean="0"/>
              <a:t>1</a:t>
            </a:fld>
            <a:endParaRPr lang="en-US"/>
          </a:p>
        </p:txBody>
      </p:sp>
    </p:spTree>
    <p:extLst>
      <p:ext uri="{BB962C8B-B14F-4D97-AF65-F5344CB8AC3E}">
        <p14:creationId xmlns:p14="http://schemas.microsoft.com/office/powerpoint/2010/main" val="2210686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So, as a quick refresher for those who are new to this community</a:t>
            </a:r>
          </a:p>
          <a:p>
            <a:pPr marL="171450" indent="-171450">
              <a:buFont typeface="Arial" panose="020B0604020202020204" pitchFamily="34" charset="0"/>
              <a:buChar char="•"/>
            </a:pPr>
            <a:r>
              <a:rPr lang="en-US" b="0" dirty="0"/>
              <a:t>Our aim is to establish </a:t>
            </a:r>
            <a:r>
              <a:rPr lang="en-GB" sz="1800" dirty="0">
                <a:effectLst/>
                <a:latin typeface="Calibri" panose="020F0502020204030204" pitchFamily="34" charset="0"/>
                <a:ea typeface="Times New Roman" panose="02020603050405020304" pitchFamily="18" charset="0"/>
              </a:rPr>
              <a:t>of a global repository of epi parameters which will enable faster and more transparent insight generation at the beginning of… and during an outbreak.</a:t>
            </a:r>
          </a:p>
          <a:p>
            <a:pPr marL="171450" indent="-171450">
              <a:buFont typeface="Arial" panose="020B0604020202020204" pitchFamily="34" charset="0"/>
              <a:buChar char="•"/>
            </a:pPr>
            <a:endParaRPr lang="en-GB" sz="1800" dirty="0">
              <a:effectLst/>
              <a:latin typeface="Calibri" panose="020F0502020204030204" pitchFamily="34" charset="0"/>
              <a:ea typeface="Times New Roman" panose="02020603050405020304" pitchFamily="18" charset="0"/>
            </a:endParaRPr>
          </a:p>
          <a:p>
            <a:pPr marL="171450" indent="-171450">
              <a:buFont typeface="Arial" panose="020B0604020202020204" pitchFamily="34" charset="0"/>
              <a:buChar char="•"/>
            </a:pPr>
            <a:r>
              <a:rPr lang="fr-CH" sz="1800" dirty="0">
                <a:effectLst/>
                <a:latin typeface="Calibri" panose="020F0502020204030204" pitchFamily="34" charset="0"/>
                <a:ea typeface="Times New Roman" panose="02020603050405020304" pitchFamily="18" charset="0"/>
              </a:rPr>
              <a:t>In </a:t>
            </a:r>
            <a:r>
              <a:rPr lang="fr-CH" sz="1800" dirty="0" err="1">
                <a:effectLst/>
                <a:latin typeface="Calibri" panose="020F0502020204030204" pitchFamily="34" charset="0"/>
                <a:ea typeface="Times New Roman" panose="02020603050405020304" pitchFamily="18" charset="0"/>
              </a:rPr>
              <a:t>order</a:t>
            </a:r>
            <a:r>
              <a:rPr lang="fr-CH" sz="1800" dirty="0">
                <a:effectLst/>
                <a:latin typeface="Calibri" panose="020F0502020204030204" pitchFamily="34" charset="0"/>
                <a:ea typeface="Times New Roman" panose="02020603050405020304" pitchFamily="18" charset="0"/>
              </a:rPr>
              <a:t> to </a:t>
            </a:r>
            <a:r>
              <a:rPr lang="fr-CH" sz="1800" dirty="0" err="1">
                <a:effectLst/>
                <a:latin typeface="Calibri" panose="020F0502020204030204" pitchFamily="34" charset="0"/>
                <a:ea typeface="Times New Roman" panose="02020603050405020304" pitchFamily="18" charset="0"/>
              </a:rPr>
              <a:t>achieve</a:t>
            </a:r>
            <a:r>
              <a:rPr lang="fr-CH" sz="1800" dirty="0">
                <a:effectLst/>
                <a:latin typeface="Calibri" panose="020F0502020204030204" pitchFamily="34" charset="0"/>
                <a:ea typeface="Times New Roman" panose="02020603050405020304" pitchFamily="18" charset="0"/>
              </a:rPr>
              <a:t> </a:t>
            </a:r>
            <a:r>
              <a:rPr lang="fr-CH" sz="1800" dirty="0" err="1">
                <a:effectLst/>
                <a:latin typeface="Calibri" panose="020F0502020204030204" pitchFamily="34" charset="0"/>
                <a:ea typeface="Times New Roman" panose="02020603050405020304" pitchFamily="18" charset="0"/>
              </a:rPr>
              <a:t>this</a:t>
            </a:r>
            <a:r>
              <a:rPr lang="fr-CH" sz="1800" dirty="0">
                <a:effectLst/>
                <a:latin typeface="Calibri" panose="020F0502020204030204" pitchFamily="34" charset="0"/>
                <a:ea typeface="Times New Roman" panose="02020603050405020304" pitchFamily="18" charset="0"/>
              </a:rPr>
              <a:t>, </a:t>
            </a:r>
            <a:r>
              <a:rPr lang="fr-CH" sz="1800" dirty="0" err="1">
                <a:effectLst/>
                <a:latin typeface="Calibri" panose="020F0502020204030204" pitchFamily="34" charset="0"/>
                <a:ea typeface="Times New Roman" panose="02020603050405020304" pitchFamily="18" charset="0"/>
              </a:rPr>
              <a:t>we</a:t>
            </a:r>
            <a:r>
              <a:rPr lang="fr-CH" sz="1800" dirty="0">
                <a:effectLst/>
                <a:latin typeface="Calibri" panose="020F0502020204030204" pitchFamily="34" charset="0"/>
                <a:ea typeface="Times New Roman" panose="02020603050405020304" pitchFamily="18" charset="0"/>
              </a:rPr>
              <a:t> have </a:t>
            </a:r>
            <a:r>
              <a:rPr lang="fr-CH" sz="1800" dirty="0" err="1">
                <a:effectLst/>
                <a:latin typeface="Calibri" panose="020F0502020204030204" pitchFamily="34" charset="0"/>
                <a:ea typeface="Times New Roman" panose="02020603050405020304" pitchFamily="18" charset="0"/>
              </a:rPr>
              <a:t>identified</a:t>
            </a:r>
            <a:r>
              <a:rPr lang="fr-CH" sz="1800" dirty="0">
                <a:effectLst/>
                <a:latin typeface="Calibri" panose="020F0502020204030204" pitchFamily="34" charset="0"/>
                <a:ea typeface="Times New Roman" panose="02020603050405020304" pitchFamily="18" charset="0"/>
              </a:rPr>
              <a:t> five </a:t>
            </a:r>
            <a:r>
              <a:rPr lang="fr-CH" sz="1800" dirty="0" err="1">
                <a:effectLst/>
                <a:latin typeface="Calibri" panose="020F0502020204030204" pitchFamily="34" charset="0"/>
                <a:ea typeface="Times New Roman" panose="02020603050405020304" pitchFamily="18" charset="0"/>
              </a:rPr>
              <a:t>workstreams</a:t>
            </a:r>
            <a:r>
              <a:rPr lang="fr-CH" sz="1800" dirty="0">
                <a:effectLst/>
                <a:latin typeface="Calibri" panose="020F0502020204030204" pitchFamily="34" charset="0"/>
                <a:ea typeface="Times New Roman" panose="02020603050405020304" pitchFamily="18" charset="0"/>
              </a:rPr>
              <a:t>:</a:t>
            </a:r>
          </a:p>
          <a:p>
            <a:pPr marL="628650" lvl="1" indent="-171450">
              <a:buFont typeface="Arial" panose="020B0604020202020204" pitchFamily="34" charset="0"/>
              <a:buChar char="•"/>
            </a:pPr>
            <a:r>
              <a:rPr lang="fr-CH" sz="1800" dirty="0">
                <a:effectLst/>
                <a:latin typeface="Calibri" panose="020F0502020204030204" pitchFamily="34" charset="0"/>
                <a:ea typeface="Times New Roman" panose="02020603050405020304" pitchFamily="18" charset="0"/>
              </a:rPr>
              <a:t>The first one </a:t>
            </a:r>
            <a:r>
              <a:rPr lang="fr-CH" sz="1800" dirty="0" err="1">
                <a:effectLst/>
                <a:latin typeface="Calibri" panose="020F0502020204030204" pitchFamily="34" charset="0"/>
                <a:ea typeface="Times New Roman" panose="02020603050405020304" pitchFamily="18" charset="0"/>
              </a:rPr>
              <a:t>will</a:t>
            </a:r>
            <a:r>
              <a:rPr lang="fr-CH" sz="1800" dirty="0">
                <a:effectLst/>
                <a:latin typeface="Calibri" panose="020F0502020204030204" pitchFamily="34" charset="0"/>
                <a:ea typeface="Times New Roman" panose="02020603050405020304" pitchFamily="18" charset="0"/>
              </a:rPr>
              <a:t> focus on </a:t>
            </a:r>
            <a:r>
              <a:rPr lang="fr-CH" sz="1800" b="1" dirty="0" err="1">
                <a:effectLst/>
                <a:latin typeface="Calibri" panose="020F0502020204030204" pitchFamily="34" charset="0"/>
                <a:ea typeface="Times New Roman" panose="02020603050405020304" pitchFamily="18" charset="0"/>
              </a:rPr>
              <a:t>defining</a:t>
            </a:r>
            <a:r>
              <a:rPr lang="fr-CH" sz="1800" b="1" dirty="0">
                <a:effectLst/>
                <a:latin typeface="Calibri" panose="020F0502020204030204" pitchFamily="34" charset="0"/>
                <a:ea typeface="Times New Roman" panose="02020603050405020304" pitchFamily="18" charset="0"/>
              </a:rPr>
              <a:t> key </a:t>
            </a:r>
            <a:r>
              <a:rPr lang="fr-CH" sz="1800" b="1" dirty="0" err="1">
                <a:effectLst/>
                <a:latin typeface="Calibri" panose="020F0502020204030204" pitchFamily="34" charset="0"/>
                <a:ea typeface="Times New Roman" panose="02020603050405020304" pitchFamily="18" charset="0"/>
              </a:rPr>
              <a:t>parameters</a:t>
            </a:r>
            <a:r>
              <a:rPr lang="fr-CH" sz="1800" b="1" dirty="0">
                <a:effectLst/>
                <a:latin typeface="Calibri" panose="020F0502020204030204" pitchFamily="34" charset="0"/>
                <a:ea typeface="Times New Roman" panose="02020603050405020304" pitchFamily="18" charset="0"/>
              </a:rPr>
              <a:t> and the </a:t>
            </a:r>
            <a:r>
              <a:rPr lang="fr-CH" sz="1800" b="1" dirty="0" err="1">
                <a:effectLst/>
                <a:latin typeface="Calibri" panose="020F0502020204030204" pitchFamily="34" charset="0"/>
                <a:ea typeface="Times New Roman" panose="02020603050405020304" pitchFamily="18" charset="0"/>
              </a:rPr>
              <a:t>required</a:t>
            </a:r>
            <a:r>
              <a:rPr lang="fr-CH" sz="1800" b="1" dirty="0">
                <a:effectLst/>
                <a:latin typeface="Calibri" panose="020F0502020204030204" pitchFamily="34" charset="0"/>
                <a:ea typeface="Times New Roman" panose="02020603050405020304" pitchFamily="18" charset="0"/>
              </a:rPr>
              <a:t> </a:t>
            </a:r>
            <a:r>
              <a:rPr lang="fr-CH" sz="1800" b="1" dirty="0" err="1">
                <a:effectLst/>
                <a:latin typeface="Calibri" panose="020F0502020204030204" pitchFamily="34" charset="0"/>
                <a:ea typeface="Times New Roman" panose="02020603050405020304" pitchFamily="18" charset="0"/>
              </a:rPr>
              <a:t>contextual</a:t>
            </a:r>
            <a:r>
              <a:rPr lang="fr-CH" sz="1800" b="1" dirty="0">
                <a:effectLst/>
                <a:latin typeface="Calibri" panose="020F0502020204030204" pitchFamily="34" charset="0"/>
                <a:ea typeface="Times New Roman" panose="02020603050405020304" pitchFamily="18" charset="0"/>
              </a:rPr>
              <a:t> data </a:t>
            </a:r>
            <a:r>
              <a:rPr lang="fr-CH" sz="1800" b="0" dirty="0">
                <a:effectLst/>
                <a:latin typeface="Calibri" panose="020F0502020204030204" pitchFamily="34" charset="0"/>
                <a:ea typeface="Times New Roman" panose="02020603050405020304" pitchFamily="18" charset="0"/>
              </a:rPr>
              <a:t>in </a:t>
            </a:r>
            <a:r>
              <a:rPr lang="fr-CH" sz="1800" b="0" dirty="0" err="1">
                <a:effectLst/>
                <a:latin typeface="Calibri" panose="020F0502020204030204" pitchFamily="34" charset="0"/>
                <a:ea typeface="Times New Roman" panose="02020603050405020304" pitchFamily="18" charset="0"/>
              </a:rPr>
              <a:t>order</a:t>
            </a:r>
            <a:r>
              <a:rPr lang="fr-CH" sz="1800" b="0" dirty="0">
                <a:effectLst/>
                <a:latin typeface="Calibri" panose="020F0502020204030204" pitchFamily="34" charset="0"/>
                <a:ea typeface="Times New Roman" panose="02020603050405020304" pitchFamily="18" charset="0"/>
              </a:rPr>
              <a:t> to </a:t>
            </a:r>
            <a:r>
              <a:rPr lang="fr-CH" sz="1800" b="0" dirty="0" err="1">
                <a:effectLst/>
                <a:latin typeface="Calibri" panose="020F0502020204030204" pitchFamily="34" charset="0"/>
                <a:ea typeface="Times New Roman" panose="02020603050405020304" pitchFamily="18" charset="0"/>
              </a:rPr>
              <a:t>develop</a:t>
            </a:r>
            <a:r>
              <a:rPr lang="fr-CH" sz="1800" b="0" dirty="0">
                <a:effectLst/>
                <a:latin typeface="Calibri" panose="020F0502020204030204" pitchFamily="34" charset="0"/>
                <a:ea typeface="Times New Roman" panose="02020603050405020304" pitchFamily="18" charset="0"/>
              </a:rPr>
              <a:t> a </a:t>
            </a:r>
            <a:r>
              <a:rPr lang="fr-CH" sz="1800" b="0" dirty="0" err="1">
                <a:effectLst/>
                <a:latin typeface="Calibri" panose="020F0502020204030204" pitchFamily="34" charset="0"/>
                <a:ea typeface="Times New Roman" panose="02020603050405020304" pitchFamily="18" charset="0"/>
              </a:rPr>
              <a:t>standardized</a:t>
            </a:r>
            <a:r>
              <a:rPr lang="fr-CH" sz="1800" b="0" dirty="0">
                <a:effectLst/>
                <a:latin typeface="Calibri" panose="020F0502020204030204" pitchFamily="34" charset="0"/>
                <a:ea typeface="Times New Roman" panose="02020603050405020304" pitchFamily="18" charset="0"/>
              </a:rPr>
              <a:t> </a:t>
            </a:r>
            <a:r>
              <a:rPr lang="fr-CH" sz="1800" b="0" dirty="0" err="1">
                <a:effectLst/>
                <a:latin typeface="Calibri" panose="020F0502020204030204" pitchFamily="34" charset="0"/>
                <a:ea typeface="Times New Roman" panose="02020603050405020304" pitchFamily="18" charset="0"/>
              </a:rPr>
              <a:t>core</a:t>
            </a:r>
            <a:r>
              <a:rPr lang="fr-CH" sz="1800" b="0" dirty="0">
                <a:effectLst/>
                <a:latin typeface="Calibri" panose="020F0502020204030204" pitchFamily="34" charset="0"/>
                <a:ea typeface="Times New Roman" panose="02020603050405020304" pitchFamily="18" charset="0"/>
              </a:rPr>
              <a:t> data </a:t>
            </a:r>
            <a:r>
              <a:rPr lang="fr-CH" sz="1800" b="0" dirty="0" err="1">
                <a:effectLst/>
                <a:latin typeface="Calibri" panose="020F0502020204030204" pitchFamily="34" charset="0"/>
                <a:ea typeface="Times New Roman" panose="02020603050405020304" pitchFamily="18" charset="0"/>
              </a:rPr>
              <a:t>schema</a:t>
            </a:r>
            <a:r>
              <a:rPr lang="fr-CH" sz="1800" b="0" dirty="0">
                <a:effectLst/>
                <a:latin typeface="Calibri" panose="020F0502020204030204" pitchFamily="34" charset="0"/>
                <a:ea typeface="Times New Roman" panose="02020603050405020304" pitchFamily="18" charset="0"/>
              </a:rPr>
              <a:t> and </a:t>
            </a:r>
            <a:r>
              <a:rPr lang="fr-CH" sz="1800" b="0" dirty="0" err="1">
                <a:effectLst/>
                <a:latin typeface="Calibri" panose="020F0502020204030204" pitchFamily="34" charset="0"/>
                <a:ea typeface="Times New Roman" panose="02020603050405020304" pitchFamily="18" charset="0"/>
              </a:rPr>
              <a:t>taxonomy</a:t>
            </a:r>
            <a:r>
              <a:rPr lang="fr-CH" sz="1800" b="0" dirty="0">
                <a:effectLst/>
                <a:latin typeface="Calibri" panose="020F0502020204030204" pitchFamily="34" charset="0"/>
                <a:ea typeface="Times New Roman" panose="02020603050405020304" pitchFamily="18" charset="0"/>
              </a:rPr>
              <a:t> for the repository.</a:t>
            </a:r>
          </a:p>
          <a:p>
            <a:pPr marL="628650" lvl="1" indent="-171450">
              <a:buFont typeface="Arial" panose="020B0604020202020204" pitchFamily="34" charset="0"/>
              <a:buChar char="•"/>
            </a:pPr>
            <a:r>
              <a:rPr lang="fr-CH" sz="1800" dirty="0">
                <a:effectLst/>
                <a:latin typeface="Calibri" panose="020F0502020204030204" pitchFamily="34" charset="0"/>
                <a:ea typeface="Times New Roman" panose="02020603050405020304" pitchFamily="18" charset="0"/>
              </a:rPr>
              <a:t>The 2nd </a:t>
            </a:r>
            <a:r>
              <a:rPr lang="fr-CH" sz="1800" dirty="0" err="1">
                <a:effectLst/>
                <a:latin typeface="Calibri" panose="020F0502020204030204" pitchFamily="34" charset="0"/>
                <a:ea typeface="Times New Roman" panose="02020603050405020304" pitchFamily="18" charset="0"/>
              </a:rPr>
              <a:t>workstream</a:t>
            </a:r>
            <a:r>
              <a:rPr lang="fr-CH" sz="1800" dirty="0">
                <a:effectLst/>
                <a:latin typeface="Calibri" panose="020F0502020204030204" pitchFamily="34" charset="0"/>
                <a:ea typeface="Times New Roman" panose="02020603050405020304" pitchFamily="18" charset="0"/>
              </a:rPr>
              <a:t> </a:t>
            </a:r>
            <a:r>
              <a:rPr lang="fr-CH" sz="1800" dirty="0" err="1">
                <a:effectLst/>
                <a:latin typeface="Calibri" panose="020F0502020204030204" pitchFamily="34" charset="0"/>
                <a:ea typeface="Times New Roman" panose="02020603050405020304" pitchFamily="18" charset="0"/>
              </a:rPr>
              <a:t>will</a:t>
            </a:r>
            <a:r>
              <a:rPr lang="fr-CH" sz="1800" dirty="0">
                <a:effectLst/>
                <a:latin typeface="Calibri" panose="020F0502020204030204" pitchFamily="34" charset="0"/>
                <a:ea typeface="Times New Roman" panose="02020603050405020304" pitchFamily="18" charset="0"/>
              </a:rPr>
              <a:t> focus on the </a:t>
            </a:r>
            <a:r>
              <a:rPr lang="fr-CH" sz="1800" dirty="0" err="1">
                <a:effectLst/>
                <a:latin typeface="Calibri" panose="020F0502020204030204" pitchFamily="34" charset="0"/>
                <a:ea typeface="Times New Roman" panose="02020603050405020304" pitchFamily="18" charset="0"/>
              </a:rPr>
              <a:t>development</a:t>
            </a:r>
            <a:r>
              <a:rPr lang="fr-CH" sz="1800" dirty="0">
                <a:effectLst/>
                <a:latin typeface="Calibri" panose="020F0502020204030204" pitchFamily="34" charset="0"/>
                <a:ea typeface="Times New Roman" panose="02020603050405020304" pitchFamily="18" charset="0"/>
              </a:rPr>
              <a:t> of </a:t>
            </a:r>
            <a:r>
              <a:rPr lang="fr-CH" sz="1800" dirty="0" err="1">
                <a:effectLst/>
                <a:latin typeface="Calibri" panose="020F0502020204030204" pitchFamily="34" charset="0"/>
                <a:ea typeface="Times New Roman" panose="02020603050405020304" pitchFamily="18" charset="0"/>
              </a:rPr>
              <a:t>protocols</a:t>
            </a:r>
            <a:r>
              <a:rPr lang="fr-CH" sz="1800" dirty="0">
                <a:effectLst/>
                <a:latin typeface="Calibri" panose="020F0502020204030204" pitchFamily="34" charset="0"/>
                <a:ea typeface="Times New Roman" panose="02020603050405020304" pitchFamily="18" charset="0"/>
              </a:rPr>
              <a:t>, </a:t>
            </a:r>
            <a:r>
              <a:rPr lang="fr-CH" sz="1800" dirty="0" err="1">
                <a:effectLst/>
                <a:latin typeface="Calibri" panose="020F0502020204030204" pitchFamily="34" charset="0"/>
                <a:ea typeface="Times New Roman" panose="02020603050405020304" pitchFamily="18" charset="0"/>
              </a:rPr>
              <a:t>methodologies</a:t>
            </a:r>
            <a:r>
              <a:rPr lang="fr-CH" sz="1800" dirty="0">
                <a:effectLst/>
                <a:latin typeface="Calibri" panose="020F0502020204030204" pitchFamily="34" charset="0"/>
                <a:ea typeface="Times New Roman" panose="02020603050405020304" pitchFamily="18" charset="0"/>
              </a:rPr>
              <a:t> and </a:t>
            </a:r>
            <a:r>
              <a:rPr lang="fr-CH" sz="1800" dirty="0" err="1">
                <a:effectLst/>
                <a:latin typeface="Calibri" panose="020F0502020204030204" pitchFamily="34" charset="0"/>
                <a:ea typeface="Times New Roman" panose="02020603050405020304" pitchFamily="18" charset="0"/>
              </a:rPr>
              <a:t>tools</a:t>
            </a:r>
            <a:r>
              <a:rPr lang="fr-CH" sz="1800" dirty="0">
                <a:effectLst/>
                <a:latin typeface="Calibri" panose="020F0502020204030204" pitchFamily="34" charset="0"/>
                <a:ea typeface="Times New Roman" panose="02020603050405020304" pitchFamily="18" charset="0"/>
              </a:rPr>
              <a:t> for the </a:t>
            </a:r>
            <a:r>
              <a:rPr lang="fr-CH" sz="1800" b="1" dirty="0">
                <a:effectLst/>
                <a:latin typeface="Calibri" panose="020F0502020204030204" pitchFamily="34" charset="0"/>
                <a:ea typeface="Times New Roman" panose="02020603050405020304" pitchFamily="18" charset="0"/>
              </a:rPr>
              <a:t>extraction of </a:t>
            </a:r>
            <a:r>
              <a:rPr lang="fr-CH" sz="1800" b="1" dirty="0" err="1">
                <a:effectLst/>
                <a:latin typeface="Calibri" panose="020F0502020204030204" pitchFamily="34" charset="0"/>
                <a:ea typeface="Times New Roman" panose="02020603050405020304" pitchFamily="18" charset="0"/>
              </a:rPr>
              <a:t>parameters</a:t>
            </a:r>
            <a:r>
              <a:rPr lang="fr-CH" sz="1800" b="1" dirty="0">
                <a:effectLst/>
                <a:latin typeface="Calibri" panose="020F0502020204030204" pitchFamily="34" charset="0"/>
                <a:ea typeface="Times New Roman" panose="02020603050405020304" pitchFamily="18" charset="0"/>
              </a:rPr>
              <a:t> </a:t>
            </a:r>
            <a:r>
              <a:rPr lang="fr-CH" sz="1800" dirty="0" err="1">
                <a:effectLst/>
                <a:latin typeface="Calibri" panose="020F0502020204030204" pitchFamily="34" charset="0"/>
                <a:ea typeface="Times New Roman" panose="02020603050405020304" pitchFamily="18" charset="0"/>
              </a:rPr>
              <a:t>either</a:t>
            </a:r>
            <a:r>
              <a:rPr lang="fr-CH" sz="1800" dirty="0">
                <a:effectLst/>
                <a:latin typeface="Calibri" panose="020F0502020204030204" pitchFamily="34" charset="0"/>
                <a:ea typeface="Times New Roman" panose="02020603050405020304" pitchFamily="18" charset="0"/>
              </a:rPr>
              <a:t> </a:t>
            </a:r>
            <a:r>
              <a:rPr lang="fr-CH" sz="1800" dirty="0" err="1">
                <a:effectLst/>
                <a:latin typeface="Calibri" panose="020F0502020204030204" pitchFamily="34" charset="0"/>
                <a:ea typeface="Times New Roman" panose="02020603050405020304" pitchFamily="18" charset="0"/>
              </a:rPr>
              <a:t>through</a:t>
            </a:r>
            <a:r>
              <a:rPr lang="fr-CH" sz="1800" dirty="0">
                <a:effectLst/>
                <a:latin typeface="Calibri" panose="020F0502020204030204" pitchFamily="34" charset="0"/>
                <a:ea typeface="Times New Roman" panose="02020603050405020304" pitchFamily="18" charset="0"/>
              </a:rPr>
              <a:t> </a:t>
            </a:r>
            <a:r>
              <a:rPr lang="fr-CH" sz="1800" dirty="0" err="1">
                <a:effectLst/>
                <a:latin typeface="Calibri" panose="020F0502020204030204" pitchFamily="34" charset="0"/>
                <a:ea typeface="Times New Roman" panose="02020603050405020304" pitchFamily="18" charset="0"/>
              </a:rPr>
              <a:t>retrospective</a:t>
            </a:r>
            <a:r>
              <a:rPr lang="fr-CH" sz="1800" dirty="0">
                <a:effectLst/>
                <a:latin typeface="Calibri" panose="020F0502020204030204" pitchFamily="34" charset="0"/>
                <a:ea typeface="Times New Roman" panose="02020603050405020304" pitchFamily="18" charset="0"/>
              </a:rPr>
              <a:t> </a:t>
            </a:r>
            <a:r>
              <a:rPr lang="fr-CH" sz="1800" dirty="0" err="1">
                <a:effectLst/>
                <a:latin typeface="Calibri" panose="020F0502020204030204" pitchFamily="34" charset="0"/>
                <a:ea typeface="Times New Roman" panose="02020603050405020304" pitchFamily="18" charset="0"/>
              </a:rPr>
              <a:t>review</a:t>
            </a:r>
            <a:r>
              <a:rPr lang="fr-CH" sz="1800" dirty="0">
                <a:effectLst/>
                <a:latin typeface="Calibri" panose="020F0502020204030204" pitchFamily="34" charset="0"/>
                <a:ea typeface="Times New Roman" panose="02020603050405020304" pitchFamily="18" charset="0"/>
              </a:rPr>
              <a:t> of </a:t>
            </a:r>
            <a:r>
              <a:rPr lang="fr-CH" sz="1800" dirty="0" err="1">
                <a:effectLst/>
                <a:latin typeface="Calibri" panose="020F0502020204030204" pitchFamily="34" charset="0"/>
                <a:ea typeface="Times New Roman" panose="02020603050405020304" pitchFamily="18" charset="0"/>
              </a:rPr>
              <a:t>published</a:t>
            </a:r>
            <a:r>
              <a:rPr lang="fr-CH" sz="1800" dirty="0">
                <a:effectLst/>
                <a:latin typeface="Calibri" panose="020F0502020204030204" pitchFamily="34" charset="0"/>
                <a:ea typeface="Times New Roman" panose="02020603050405020304" pitchFamily="18" charset="0"/>
              </a:rPr>
              <a:t> </a:t>
            </a:r>
            <a:r>
              <a:rPr lang="fr-CH" sz="1800" dirty="0" err="1">
                <a:effectLst/>
                <a:latin typeface="Calibri" panose="020F0502020204030204" pitchFamily="34" charset="0"/>
                <a:ea typeface="Times New Roman" panose="02020603050405020304" pitchFamily="18" charset="0"/>
              </a:rPr>
              <a:t>estimates</a:t>
            </a:r>
            <a:r>
              <a:rPr lang="fr-CH" sz="1800" dirty="0">
                <a:effectLst/>
                <a:latin typeface="Calibri" panose="020F0502020204030204" pitchFamily="34" charset="0"/>
                <a:ea typeface="Times New Roman" panose="02020603050405020304" pitchFamily="18" charset="0"/>
              </a:rPr>
              <a:t> OR </a:t>
            </a:r>
            <a:r>
              <a:rPr lang="fr-CH" sz="1800" dirty="0" err="1">
                <a:effectLst/>
                <a:latin typeface="Calibri" panose="020F0502020204030204" pitchFamily="34" charset="0"/>
                <a:ea typeface="Times New Roman" panose="02020603050405020304" pitchFamily="18" charset="0"/>
              </a:rPr>
              <a:t>through</a:t>
            </a:r>
            <a:r>
              <a:rPr lang="fr-CH" sz="1800" dirty="0">
                <a:effectLst/>
                <a:latin typeface="Calibri" panose="020F0502020204030204" pitchFamily="34" charset="0"/>
                <a:ea typeface="Times New Roman" panose="02020603050405020304" pitchFamily="18" charset="0"/>
              </a:rPr>
              <a:t> live estimation of </a:t>
            </a:r>
            <a:r>
              <a:rPr lang="fr-CH" sz="1800" dirty="0" err="1">
                <a:effectLst/>
                <a:latin typeface="Calibri" panose="020F0502020204030204" pitchFamily="34" charset="0"/>
                <a:ea typeface="Times New Roman" panose="02020603050405020304" pitchFamily="18" charset="0"/>
              </a:rPr>
              <a:t>parameters</a:t>
            </a:r>
            <a:r>
              <a:rPr lang="fr-CH" sz="1800" dirty="0">
                <a:effectLst/>
                <a:latin typeface="Calibri" panose="020F0502020204030204" pitchFamily="34" charset="0"/>
                <a:ea typeface="Times New Roman" panose="02020603050405020304" pitchFamily="18" charset="0"/>
              </a:rPr>
              <a:t> </a:t>
            </a:r>
            <a:r>
              <a:rPr lang="fr-CH" sz="1800" dirty="0" err="1">
                <a:effectLst/>
                <a:latin typeface="Calibri" panose="020F0502020204030204" pitchFamily="34" charset="0"/>
                <a:ea typeface="Times New Roman" panose="02020603050405020304" pitchFamily="18" charset="0"/>
              </a:rPr>
              <a:t>from</a:t>
            </a:r>
            <a:r>
              <a:rPr lang="fr-CH" sz="1800" dirty="0">
                <a:effectLst/>
                <a:latin typeface="Calibri" panose="020F0502020204030204" pitchFamily="34" charset="0"/>
                <a:ea typeface="Times New Roman" panose="02020603050405020304" pitchFamily="18" charset="0"/>
              </a:rPr>
              <a:t> </a:t>
            </a:r>
            <a:r>
              <a:rPr lang="fr-CH" sz="1800" dirty="0" err="1">
                <a:effectLst/>
                <a:latin typeface="Calibri" panose="020F0502020204030204" pitchFamily="34" charset="0"/>
                <a:ea typeface="Times New Roman" panose="02020603050405020304" pitchFamily="18" charset="0"/>
              </a:rPr>
              <a:t>primary</a:t>
            </a:r>
            <a:r>
              <a:rPr lang="fr-CH" sz="1800" dirty="0">
                <a:effectLst/>
                <a:latin typeface="Calibri" panose="020F0502020204030204" pitchFamily="34" charset="0"/>
                <a:ea typeface="Times New Roman" panose="02020603050405020304" pitchFamily="18" charset="0"/>
              </a:rPr>
              <a:t> outbreak data.</a:t>
            </a:r>
          </a:p>
          <a:p>
            <a:pPr marL="628650" lvl="1" indent="-171450">
              <a:buFont typeface="Arial" panose="020B0604020202020204" pitchFamily="34" charset="0"/>
              <a:buChar char="•"/>
            </a:pPr>
            <a:r>
              <a:rPr lang="fr-CH" sz="1800" dirty="0">
                <a:effectLst/>
                <a:latin typeface="Calibri" panose="020F0502020204030204" pitchFamily="34" charset="0"/>
                <a:ea typeface="Times New Roman" panose="02020603050405020304" pitchFamily="18" charset="0"/>
              </a:rPr>
              <a:t>The 3rd </a:t>
            </a:r>
            <a:r>
              <a:rPr lang="fr-CH" sz="1800" dirty="0" err="1">
                <a:effectLst/>
                <a:latin typeface="Calibri" panose="020F0502020204030204" pitchFamily="34" charset="0"/>
                <a:ea typeface="Times New Roman" panose="02020603050405020304" pitchFamily="18" charset="0"/>
              </a:rPr>
              <a:t>will</a:t>
            </a:r>
            <a:r>
              <a:rPr lang="fr-CH" sz="1800" dirty="0">
                <a:effectLst/>
                <a:latin typeface="Calibri" panose="020F0502020204030204" pitchFamily="34" charset="0"/>
                <a:ea typeface="Times New Roman" panose="02020603050405020304" pitchFamily="18" charset="0"/>
              </a:rPr>
              <a:t> focus on </a:t>
            </a:r>
            <a:r>
              <a:rPr lang="fr-CH" sz="1800" b="1" dirty="0">
                <a:effectLst/>
                <a:latin typeface="Calibri" panose="020F0502020204030204" pitchFamily="34" charset="0"/>
                <a:ea typeface="Times New Roman" panose="02020603050405020304" pitchFamily="18" charset="0"/>
              </a:rPr>
              <a:t>how </a:t>
            </a:r>
            <a:r>
              <a:rPr lang="fr-CH" sz="1800" b="1" dirty="0" err="1">
                <a:effectLst/>
                <a:latin typeface="Calibri" panose="020F0502020204030204" pitchFamily="34" charset="0"/>
                <a:ea typeface="Times New Roman" panose="02020603050405020304" pitchFamily="18" charset="0"/>
              </a:rPr>
              <a:t>we</a:t>
            </a:r>
            <a:r>
              <a:rPr lang="fr-CH" sz="1800" b="1" dirty="0">
                <a:effectLst/>
                <a:latin typeface="Calibri" panose="020F0502020204030204" pitchFamily="34" charset="0"/>
                <a:ea typeface="Times New Roman" panose="02020603050405020304" pitchFamily="18" charset="0"/>
              </a:rPr>
              <a:t> store, </a:t>
            </a:r>
            <a:r>
              <a:rPr lang="fr-CH" sz="1800" b="1" dirty="0" err="1">
                <a:effectLst/>
                <a:latin typeface="Calibri" panose="020F0502020204030204" pitchFamily="34" charset="0"/>
                <a:ea typeface="Times New Roman" panose="02020603050405020304" pitchFamily="18" charset="0"/>
              </a:rPr>
              <a:t>access</a:t>
            </a:r>
            <a:r>
              <a:rPr lang="fr-CH" sz="1800" b="1" dirty="0">
                <a:effectLst/>
                <a:latin typeface="Calibri" panose="020F0502020204030204" pitchFamily="34" charset="0"/>
                <a:ea typeface="Times New Roman" panose="02020603050405020304" pitchFamily="18" charset="0"/>
              </a:rPr>
              <a:t> and use </a:t>
            </a:r>
            <a:r>
              <a:rPr lang="fr-CH" sz="1800" b="1" dirty="0" err="1">
                <a:effectLst/>
                <a:latin typeface="Calibri" panose="020F0502020204030204" pitchFamily="34" charset="0"/>
                <a:ea typeface="Times New Roman" panose="02020603050405020304" pitchFamily="18" charset="0"/>
              </a:rPr>
              <a:t>these</a:t>
            </a:r>
            <a:r>
              <a:rPr lang="fr-CH" sz="1800" b="1" dirty="0">
                <a:effectLst/>
                <a:latin typeface="Calibri" panose="020F0502020204030204" pitchFamily="34" charset="0"/>
                <a:ea typeface="Times New Roman" panose="02020603050405020304" pitchFamily="18" charset="0"/>
              </a:rPr>
              <a:t> </a:t>
            </a:r>
            <a:r>
              <a:rPr lang="fr-CH" sz="1800" b="1" dirty="0" err="1">
                <a:effectLst/>
                <a:latin typeface="Calibri" panose="020F0502020204030204" pitchFamily="34" charset="0"/>
                <a:ea typeface="Times New Roman" panose="02020603050405020304" pitchFamily="18" charset="0"/>
              </a:rPr>
              <a:t>parameters</a:t>
            </a:r>
            <a:r>
              <a:rPr lang="fr-CH" sz="1800" b="1" dirty="0">
                <a:effectLst/>
                <a:latin typeface="Calibri" panose="020F0502020204030204" pitchFamily="34" charset="0"/>
                <a:ea typeface="Times New Roman" panose="02020603050405020304" pitchFamily="18" charset="0"/>
              </a:rPr>
              <a:t> </a:t>
            </a:r>
            <a:r>
              <a:rPr lang="fr-CH" sz="1800" dirty="0">
                <a:effectLst/>
                <a:latin typeface="Calibri" panose="020F0502020204030204" pitchFamily="34" charset="0"/>
                <a:ea typeface="Times New Roman" panose="02020603050405020304" pitchFamily="18" charset="0"/>
              </a:rPr>
              <a:t>in </a:t>
            </a:r>
            <a:r>
              <a:rPr lang="fr-CH" sz="1800" dirty="0" err="1">
                <a:effectLst/>
                <a:latin typeface="Calibri" panose="020F0502020204030204" pitchFamily="34" charset="0"/>
                <a:ea typeface="Times New Roman" panose="02020603050405020304" pitchFamily="18" charset="0"/>
              </a:rPr>
              <a:t>analytical</a:t>
            </a:r>
            <a:r>
              <a:rPr lang="fr-CH" sz="1800" dirty="0">
                <a:effectLst/>
                <a:latin typeface="Calibri" panose="020F0502020204030204" pitchFamily="34" charset="0"/>
                <a:ea typeface="Times New Roman" panose="02020603050405020304" pitchFamily="18" charset="0"/>
              </a:rPr>
              <a:t> pipelines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H" sz="1800" dirty="0">
                <a:effectLst/>
                <a:latin typeface="Calibri" panose="020F0502020204030204" pitchFamily="34" charset="0"/>
                <a:ea typeface="Times New Roman" panose="02020603050405020304" pitchFamily="18" charset="0"/>
              </a:rPr>
              <a:t>The 4th </a:t>
            </a:r>
            <a:r>
              <a:rPr lang="fr-CH" sz="1800" dirty="0" err="1">
                <a:effectLst/>
                <a:latin typeface="Calibri" panose="020F0502020204030204" pitchFamily="34" charset="0"/>
                <a:ea typeface="Times New Roman" panose="02020603050405020304" pitchFamily="18" charset="0"/>
              </a:rPr>
              <a:t>will</a:t>
            </a:r>
            <a:r>
              <a:rPr lang="fr-CH" sz="1800" dirty="0">
                <a:effectLst/>
                <a:latin typeface="Calibri" panose="020F0502020204030204" pitchFamily="34" charset="0"/>
                <a:ea typeface="Times New Roman" panose="02020603050405020304" pitchFamily="18" charset="0"/>
              </a:rPr>
              <a:t> explore </a:t>
            </a:r>
            <a:r>
              <a:rPr lang="fr-CH" sz="1800" b="1" dirty="0" err="1">
                <a:effectLst/>
                <a:latin typeface="Calibri" panose="020F0502020204030204" pitchFamily="34" charset="0"/>
                <a:ea typeface="Times New Roman" panose="02020603050405020304" pitchFamily="18" charset="0"/>
              </a:rPr>
              <a:t>sustainable</a:t>
            </a:r>
            <a:r>
              <a:rPr lang="fr-CH" sz="1800" b="1" dirty="0">
                <a:effectLst/>
                <a:latin typeface="Calibri" panose="020F0502020204030204" pitchFamily="34" charset="0"/>
                <a:ea typeface="Times New Roman" panose="02020603050405020304" pitchFamily="18" charset="0"/>
              </a:rPr>
              <a:t> </a:t>
            </a:r>
            <a:r>
              <a:rPr lang="en-GB" sz="1800" b="1" dirty="0">
                <a:effectLst/>
                <a:latin typeface="Calibri" panose="020F0502020204030204" pitchFamily="34" charset="0"/>
                <a:ea typeface="Times New Roman" panose="02020603050405020304" pitchFamily="18" charset="0"/>
                <a:cs typeface="Calibri" panose="020F0502020204030204" pitchFamily="34" charset="0"/>
              </a:rPr>
              <a:t>mechanisms for the update, maintenance and quality assurance of the parameters database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Finally, the last workstream will identify frameworks for </a:t>
            </a:r>
            <a:r>
              <a:rPr lang="en-GB" sz="1800" b="1" dirty="0">
                <a:effectLst/>
                <a:latin typeface="Calibri" panose="020F0502020204030204" pitchFamily="34" charset="0"/>
                <a:ea typeface="Calibri" panose="020F0502020204030204" pitchFamily="34" charset="0"/>
                <a:cs typeface="Times New Roman" panose="02020603050405020304" pitchFamily="18" charset="0"/>
              </a:rPr>
              <a:t>scientific recognition and contribution incentives</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GB" sz="1800" dirty="0">
              <a:effectLst/>
              <a:latin typeface="Calibri" panose="020F0502020204030204" pitchFamily="34" charset="0"/>
              <a:ea typeface="Times New Roman" panose="02020603050405020304" pitchFamily="18" charset="0"/>
            </a:endParaRPr>
          </a:p>
          <a:p>
            <a:pPr marL="171450" indent="-171450">
              <a:buFont typeface="Arial" panose="020B0604020202020204" pitchFamily="34" charset="0"/>
              <a:buChar char="•"/>
            </a:pPr>
            <a:endParaRPr lang="en-GB" sz="1800" dirty="0">
              <a:effectLst/>
              <a:latin typeface="Calibri" panose="020F0502020204030204" pitchFamily="34"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5B747-18E9-E746-A276-B387773C2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4343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just" fontAlgn="ctr">
              <a:lnSpc>
                <a:spcPct val="107000"/>
              </a:lnSpc>
              <a:spcBef>
                <a:spcPts val="0"/>
              </a:spcBef>
              <a:spcAft>
                <a:spcPts val="0"/>
              </a:spcAft>
              <a:buFont typeface="Arial" panose="020B0604020202020204" pitchFamily="34" charset="0"/>
              <a:buChar char="•"/>
            </a:pPr>
            <a:r>
              <a:rPr lang="en-GB" sz="1200" dirty="0">
                <a:effectLst/>
                <a:latin typeface="Calibri" panose="020F0502020204030204" pitchFamily="34" charset="0"/>
                <a:ea typeface="Times New Roman" panose="02020603050405020304" pitchFamily="18" charset="0"/>
                <a:cs typeface="Calibri" panose="020F0502020204030204" pitchFamily="34" charset="0"/>
              </a:rPr>
              <a:t>Before starting this project, we conducted a landscape analysis of existing initiatives to understand existing progress and gaps in this space. </a:t>
            </a:r>
          </a:p>
          <a:p>
            <a:pPr marL="171450" marR="0" lvl="0" indent="-171450" algn="just" fontAlgn="ctr">
              <a:lnSpc>
                <a:spcPct val="107000"/>
              </a:lnSpc>
              <a:spcBef>
                <a:spcPts val="0"/>
              </a:spcBef>
              <a:spcAft>
                <a:spcPts val="0"/>
              </a:spcAft>
              <a:buFont typeface="Arial" panose="020B0604020202020204" pitchFamily="34" charset="0"/>
              <a:buChar char="•"/>
            </a:pPr>
            <a:r>
              <a:rPr lang="en-GB" sz="1200" dirty="0">
                <a:effectLst/>
                <a:latin typeface="Calibri" panose="020F0502020204030204" pitchFamily="34" charset="0"/>
                <a:ea typeface="Times New Roman" panose="02020603050405020304" pitchFamily="18" charset="0"/>
                <a:cs typeface="Calibri" panose="020F0502020204030204" pitchFamily="34" charset="0"/>
              </a:rPr>
              <a:t>During this analysis we realized that several stakeholders were already working on a piece of the puzzle but did not have the capacity to complete the whole picture on their own.</a:t>
            </a:r>
          </a:p>
          <a:p>
            <a:pPr marL="171450" marR="0" lvl="0" indent="-171450" algn="just" fontAlgn="ctr">
              <a:lnSpc>
                <a:spcPct val="107000"/>
              </a:lnSpc>
              <a:spcBef>
                <a:spcPts val="0"/>
              </a:spcBef>
              <a:spcAft>
                <a:spcPts val="0"/>
              </a:spcAft>
              <a:buFont typeface="Arial" panose="020B0604020202020204" pitchFamily="34" charset="0"/>
              <a:buChar char="•"/>
            </a:pPr>
            <a:r>
              <a:rPr lang="en-GB" sz="1200" dirty="0">
                <a:effectLst/>
                <a:latin typeface="Calibri" panose="020F0502020204030204" pitchFamily="34" charset="0"/>
                <a:ea typeface="Times New Roman" panose="02020603050405020304" pitchFamily="18" charset="0"/>
                <a:cs typeface="Calibri" panose="020F0502020204030204" pitchFamily="34" charset="0"/>
              </a:rPr>
              <a:t>So, we leveraged our WHO  convening power to form a community of practice to work collaboratively on the different workstreams.</a:t>
            </a:r>
          </a:p>
          <a:p>
            <a:pPr marL="171450" marR="0" lvl="0" indent="-171450" algn="just" fontAlgn="ctr">
              <a:lnSpc>
                <a:spcPct val="107000"/>
              </a:lnSpc>
              <a:spcBef>
                <a:spcPts val="0"/>
              </a:spcBef>
              <a:spcAft>
                <a:spcPts val="0"/>
              </a:spcAft>
              <a:buFont typeface="Arial" panose="020B0604020202020204" pitchFamily="34" charset="0"/>
              <a:buChar char="•"/>
            </a:pPr>
            <a:endParaRPr lang="en-GB" sz="1200" b="1" dirty="0">
              <a:effectLst/>
              <a:latin typeface="Calibri" panose="020F0502020204030204" pitchFamily="34" charset="0"/>
              <a:ea typeface="Times New Roman" panose="02020603050405020304" pitchFamily="18" charset="0"/>
              <a:cs typeface="Calibri" panose="020F0502020204030204" pitchFamily="34" charset="0"/>
            </a:endParaRP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5B747-18E9-E746-A276-B387773C2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4050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slide just shows some of the key output we would like to generate from each of the workstreams </a:t>
            </a:r>
          </a:p>
          <a:p>
            <a:pPr marL="171450" indent="-171450">
              <a:buFont typeface="Arial" panose="020B0604020202020204" pitchFamily="34" charset="0"/>
              <a:buChar char="•"/>
            </a:pPr>
            <a:r>
              <a:rPr lang="en-US" dirty="0"/>
              <a:t>Our next meeting will focus on AI tools, but I’ll let Lisa speak to this at the end of the meeting today.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t>
            </a:r>
          </a:p>
          <a:p>
            <a:pPr marL="171450" indent="-171450">
              <a:buFont typeface="Arial" panose="020B0604020202020204" pitchFamily="34" charset="0"/>
              <a:buChar char="•"/>
            </a:pPr>
            <a:r>
              <a:rPr lang="en-US" dirty="0"/>
              <a:t>With workstream 1 – we want to develop a standardized core data model for the repository</a:t>
            </a:r>
          </a:p>
          <a:p>
            <a:pPr marL="171450" indent="-171450">
              <a:buFont typeface="Arial" panose="020B0604020202020204" pitchFamily="34" charset="0"/>
              <a:buChar char="•"/>
            </a:pPr>
            <a:r>
              <a:rPr lang="en-US" dirty="0"/>
              <a:t>With workstream 2 – we want to develop….</a:t>
            </a:r>
          </a:p>
          <a:p>
            <a:pPr marL="171450" indent="-171450">
              <a:buFont typeface="Arial" panose="020B0604020202020204" pitchFamily="34" charset="0"/>
              <a:buChar char="•"/>
            </a:pPr>
            <a:r>
              <a:rPr lang="en-US" dirty="0"/>
              <a:t>With workstream 3 – We want to develop tools for storage, analysis and visualization </a:t>
            </a:r>
          </a:p>
          <a:p>
            <a:pPr marL="171450" indent="-171450">
              <a:buFont typeface="Arial" panose="020B0604020202020204" pitchFamily="34" charset="0"/>
              <a:buChar char="•"/>
            </a:pPr>
            <a:r>
              <a:rPr lang="en-US" dirty="0"/>
              <a:t>With workstream 4 – we’d like to develop a framework for quality assurance</a:t>
            </a:r>
          </a:p>
          <a:p>
            <a:pPr marL="171450" indent="-171450">
              <a:buFont typeface="Arial" panose="020B0604020202020204" pitchFamily="34" charset="0"/>
              <a:buChar char="•"/>
            </a:pPr>
            <a:r>
              <a:rPr lang="en-US" dirty="0"/>
              <a:t>And finally, in workstream 5 – we want to develop….</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Next steps:</a:t>
            </a:r>
          </a:p>
          <a:p>
            <a:pPr marL="628650" lvl="1" indent="-171450">
              <a:buFont typeface="Arial" panose="020B0604020202020204" pitchFamily="34" charset="0"/>
              <a:buChar char="•"/>
            </a:pPr>
            <a:r>
              <a:rPr lang="en-US" dirty="0"/>
              <a:t>Concept note developed</a:t>
            </a:r>
          </a:p>
          <a:p>
            <a:pPr marL="628650" lvl="1" indent="-171450">
              <a:buFont typeface="Arial" panose="020B0604020202020204" pitchFamily="34" charset="0"/>
              <a:buChar char="•"/>
            </a:pPr>
            <a:r>
              <a:rPr lang="en-US" dirty="0"/>
              <a:t>Imperial extraction – 9 priority pathogens (starting with Marburg)</a:t>
            </a:r>
          </a:p>
          <a:p>
            <a:pPr marL="628650" lvl="1" indent="-171450">
              <a:buFont typeface="Arial" panose="020B0604020202020204" pitchFamily="34" charset="0"/>
              <a:buChar char="•"/>
            </a:pPr>
            <a:r>
              <a:rPr lang="en-US" dirty="0"/>
              <a:t>Alignment on data model </a:t>
            </a:r>
          </a:p>
          <a:p>
            <a:pPr marL="628650" lvl="1" indent="-171450">
              <a:buFont typeface="Arial" panose="020B0604020202020204" pitchFamily="34" charset="0"/>
              <a:buChar char="•"/>
            </a:pPr>
            <a:r>
              <a:rPr lang="en-US" dirty="0"/>
              <a:t>Development of front-end web app for extraction</a:t>
            </a:r>
          </a:p>
          <a:p>
            <a:pPr marL="628650" lvl="1" indent="-171450">
              <a:buFont typeface="Arial" panose="020B0604020202020204" pitchFamily="34" charset="0"/>
              <a:buChar char="•"/>
            </a:pPr>
            <a:r>
              <a:rPr lang="en-US" dirty="0"/>
              <a:t>Use of X-Mart as data base for storage </a:t>
            </a:r>
          </a:p>
          <a:p>
            <a:pPr marL="628650" lvl="1" indent="-171450">
              <a:buFont typeface="Arial" panose="020B0604020202020204" pitchFamily="34" charset="0"/>
              <a:buChar char="•"/>
            </a:pPr>
            <a:r>
              <a:rPr lang="en-US" dirty="0"/>
              <a:t>PHAC extraction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terms of way forwards, these are the key outputs we expect to produce from this project.</a:t>
            </a:r>
          </a:p>
          <a:p>
            <a:pPr marL="171450" indent="-171450">
              <a:buFont typeface="Arial" panose="020B0604020202020204" pitchFamily="34" charset="0"/>
              <a:buChar char="•"/>
            </a:pPr>
            <a:endParaRPr lang="en-US" dirty="0"/>
          </a:p>
          <a:p>
            <a:pPr marL="1143000" marR="0" lvl="2" indent="-228600" algn="just" defTabSz="914400" rtl="0" eaLnBrk="1" fontAlgn="ctr" latinLnBrk="0" hangingPunct="1">
              <a:lnSpc>
                <a:spcPct val="107000"/>
              </a:lnSpc>
              <a:spcBef>
                <a:spcPts val="0"/>
              </a:spcBef>
              <a:spcAft>
                <a:spcPts val="0"/>
              </a:spcAft>
              <a:buClrTx/>
              <a:buSzPts val="1000"/>
              <a:buFont typeface="Symbol" panose="05050102010706020507" pitchFamily="18" charset="2"/>
              <a:buBlip>
                <a:blip r:embed="rId3"/>
              </a:buBlip>
              <a:tabLst>
                <a:tab pos="1371600" algn="l"/>
              </a:tabLst>
              <a:defRPr/>
            </a:pPr>
            <a:r>
              <a:rPr lang="en-GB" sz="900" i="1"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A GitHub repo and community forum to facilitate collaborations and information sharing between community members </a:t>
            </a:r>
          </a:p>
          <a:p>
            <a:pPr marL="914400" marR="0" lvl="2" indent="0" algn="just" defTabSz="914400" rtl="0" eaLnBrk="1" fontAlgn="ctr" latinLnBrk="0" hangingPunct="1">
              <a:lnSpc>
                <a:spcPct val="107000"/>
              </a:lnSpc>
              <a:spcBef>
                <a:spcPts val="0"/>
              </a:spcBef>
              <a:spcAft>
                <a:spcPts val="0"/>
              </a:spcAft>
              <a:buClrTx/>
              <a:buSzPts val="1000"/>
              <a:buFont typeface="Symbol" panose="05050102010706020507" pitchFamily="18" charset="2"/>
              <a:buNone/>
              <a:tabLst>
                <a:tab pos="1371600" algn="l"/>
              </a:tabLst>
              <a:defRPr/>
            </a:pPr>
            <a:endParaRPr lang="en-GB" sz="900" i="1"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p>
            <a:pPr marL="1143000" marR="0" lvl="2" indent="-228600" algn="just" fontAlgn="ctr">
              <a:lnSpc>
                <a:spcPct val="107000"/>
              </a:lnSpc>
              <a:spcBef>
                <a:spcPts val="0"/>
              </a:spcBef>
              <a:spcAft>
                <a:spcPts val="0"/>
              </a:spcAft>
              <a:buSzPts val="1000"/>
              <a:buFont typeface="Symbol" panose="05050102010706020507" pitchFamily="18" charset="2"/>
              <a:buBlip>
                <a:blip r:embed="rId3"/>
              </a:buBlip>
              <a:tabLst>
                <a:tab pos="1371600" algn="l"/>
              </a:tabLst>
            </a:pPr>
            <a:r>
              <a:rPr lang="en-GB" sz="900" i="1"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A documented standardized protocol for the extraction of epidemiological characters</a:t>
            </a:r>
          </a:p>
          <a:p>
            <a:pPr marL="1143000" marR="0" lvl="2" indent="-228600" algn="just" fontAlgn="ctr">
              <a:lnSpc>
                <a:spcPct val="107000"/>
              </a:lnSpc>
              <a:spcBef>
                <a:spcPts val="0"/>
              </a:spcBef>
              <a:spcAft>
                <a:spcPts val="0"/>
              </a:spcAft>
              <a:buSzPts val="1000"/>
              <a:buFont typeface="Symbol" panose="05050102010706020507" pitchFamily="18" charset="2"/>
              <a:buBlip>
                <a:blip r:embed="rId3"/>
              </a:buBlip>
              <a:tabLst>
                <a:tab pos="1371600" algn="l"/>
              </a:tabLst>
            </a:pPr>
            <a:endParaRPr lang="en-US" sz="900"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just" fontAlgn="ctr">
              <a:lnSpc>
                <a:spcPct val="107000"/>
              </a:lnSpc>
              <a:spcBef>
                <a:spcPts val="0"/>
              </a:spcBef>
              <a:spcAft>
                <a:spcPts val="0"/>
              </a:spcAft>
              <a:buSzPts val="1000"/>
              <a:buFont typeface="Symbol" panose="05050102010706020507" pitchFamily="18" charset="2"/>
              <a:buBlip>
                <a:blip r:embed="rId3"/>
              </a:buBlip>
              <a:tabLst>
                <a:tab pos="1371600" algn="l"/>
              </a:tabLst>
            </a:pPr>
            <a:r>
              <a:rPr lang="en-GB" sz="900" i="1"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A database of extracted parameters for initial prioritized diseases</a:t>
            </a:r>
          </a:p>
          <a:p>
            <a:pPr marL="914400" marR="0" lvl="2" indent="0" algn="just" fontAlgn="ctr">
              <a:lnSpc>
                <a:spcPct val="107000"/>
              </a:lnSpc>
              <a:spcBef>
                <a:spcPts val="0"/>
              </a:spcBef>
              <a:spcAft>
                <a:spcPts val="0"/>
              </a:spcAft>
              <a:buSzPts val="1000"/>
              <a:buFont typeface="Symbol" panose="05050102010706020507" pitchFamily="18" charset="2"/>
              <a:buNone/>
              <a:tabLst>
                <a:tab pos="1371600" algn="l"/>
              </a:tabLst>
            </a:pPr>
            <a:endParaRPr lang="en-GB" sz="900" i="1"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p>
            <a:pPr marL="1143000" marR="0" lvl="2" indent="-228600" algn="just" fontAlgn="ctr">
              <a:lnSpc>
                <a:spcPct val="107000"/>
              </a:lnSpc>
              <a:spcBef>
                <a:spcPts val="0"/>
              </a:spcBef>
              <a:spcAft>
                <a:spcPts val="0"/>
              </a:spcAft>
              <a:buSzPts val="1000"/>
              <a:buFont typeface="Symbol" panose="05050102010706020507" pitchFamily="18" charset="2"/>
              <a:buBlip>
                <a:blip r:embed="rId3"/>
              </a:buBlip>
              <a:tabLst>
                <a:tab pos="1371600" algn="l"/>
              </a:tabLst>
            </a:pPr>
            <a:r>
              <a:rPr lang="en-GB" sz="900" i="1"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A </a:t>
            </a:r>
            <a:r>
              <a:rPr lang="en-GB" sz="900" i="1" dirty="0" err="1">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shinyApp</a:t>
            </a:r>
            <a:r>
              <a:rPr lang="en-GB" sz="900" i="1"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 that facilitates the visualization and comparison of parameters estimates (across pathogens for instance)</a:t>
            </a:r>
          </a:p>
          <a:p>
            <a:pPr marL="1143000" marR="0" lvl="2" indent="-228600" algn="just" fontAlgn="ctr">
              <a:lnSpc>
                <a:spcPct val="107000"/>
              </a:lnSpc>
              <a:spcBef>
                <a:spcPts val="0"/>
              </a:spcBef>
              <a:spcAft>
                <a:spcPts val="0"/>
              </a:spcAft>
              <a:buSzPts val="1000"/>
              <a:buFont typeface="Symbol" panose="05050102010706020507" pitchFamily="18" charset="2"/>
              <a:buBlip>
                <a:blip r:embed="rId3"/>
              </a:buBlip>
              <a:tabLst>
                <a:tab pos="1371600" algn="l"/>
              </a:tabLst>
            </a:pPr>
            <a:endParaRPr lang="en-US" sz="900"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just" fontAlgn="ctr">
              <a:lnSpc>
                <a:spcPct val="107000"/>
              </a:lnSpc>
              <a:spcBef>
                <a:spcPts val="0"/>
              </a:spcBef>
              <a:spcAft>
                <a:spcPts val="0"/>
              </a:spcAft>
              <a:buSzPts val="1000"/>
              <a:buFont typeface="Symbol" panose="05050102010706020507" pitchFamily="18" charset="2"/>
              <a:buBlip>
                <a:blip r:embed="rId3"/>
              </a:buBlip>
              <a:tabLst>
                <a:tab pos="1371600" algn="l"/>
              </a:tabLst>
            </a:pPr>
            <a:r>
              <a:rPr lang="en-GB" sz="900" i="1"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Tools that can support the use of parameters in analytic pipelines</a:t>
            </a:r>
          </a:p>
          <a:p>
            <a:pPr marL="914400" marR="0" lvl="2" indent="0" algn="just" fontAlgn="ctr">
              <a:lnSpc>
                <a:spcPct val="107000"/>
              </a:lnSpc>
              <a:spcBef>
                <a:spcPts val="0"/>
              </a:spcBef>
              <a:spcAft>
                <a:spcPts val="0"/>
              </a:spcAft>
              <a:buSzPts val="1000"/>
              <a:buFont typeface="Symbol" panose="05050102010706020507" pitchFamily="18" charset="2"/>
              <a:buNone/>
              <a:tabLst>
                <a:tab pos="1371600" algn="l"/>
              </a:tabLst>
            </a:pPr>
            <a:endParaRPr lang="en-GB" sz="900" i="1"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p>
            <a:pPr marL="1143000" marR="0" lvl="2" indent="-228600" algn="just" fontAlgn="ctr">
              <a:lnSpc>
                <a:spcPct val="107000"/>
              </a:lnSpc>
              <a:spcBef>
                <a:spcPts val="0"/>
              </a:spcBef>
              <a:spcAft>
                <a:spcPts val="0"/>
              </a:spcAft>
              <a:buSzPts val="1000"/>
              <a:buFont typeface="Symbol" panose="05050102010706020507" pitchFamily="18" charset="2"/>
              <a:buBlip>
                <a:blip r:embed="rId3"/>
              </a:buBlip>
              <a:tabLst>
                <a:tab pos="1371600" algn="l"/>
              </a:tabLst>
            </a:pPr>
            <a:r>
              <a:rPr lang="en-GB" sz="900" i="1"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Documented lessons learned from the pilot phase implementation</a:t>
            </a:r>
            <a:endParaRPr lang="en-US" sz="900"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Next steps</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thanks to Javeriana, </a:t>
            </a:r>
            <a:r>
              <a:rPr lang="en-US" dirty="0" err="1"/>
              <a:t>Epiverse</a:t>
            </a:r>
            <a:r>
              <a:rPr lang="en-US" dirty="0"/>
              <a:t>/LSHTM and Imperial for sharing their respective data model and to Mia for compiling the three</a:t>
            </a:r>
          </a:p>
          <a:p>
            <a:pPr marL="628650" lvl="1" indent="-171450">
              <a:buFont typeface="Arial" panose="020B0604020202020204" pitchFamily="34" charset="0"/>
              <a:buChar char="•"/>
            </a:pPr>
            <a:r>
              <a:rPr lang="en-US" dirty="0"/>
              <a:t>We want to curate the data model with the input we received from the survey and from this group (initial data model </a:t>
            </a:r>
          </a:p>
          <a:p>
            <a:pPr marL="628650" lvl="1" indent="-171450">
              <a:buFont typeface="Arial" panose="020B0604020202020204" pitchFamily="34" charset="0"/>
              <a:buChar char="•"/>
            </a:pPr>
            <a:r>
              <a:rPr lang="en-US" dirty="0"/>
              <a:t>Explore more use cases – through a workshop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Next steps:</a:t>
            </a:r>
          </a:p>
          <a:p>
            <a:pPr marL="628650" lvl="1" indent="-171450">
              <a:buFont typeface="Arial" panose="020B0604020202020204" pitchFamily="34" charset="0"/>
              <a:buChar char="•"/>
            </a:pPr>
            <a:r>
              <a:rPr lang="en-US" dirty="0"/>
              <a:t>Concept note developed</a:t>
            </a:r>
          </a:p>
          <a:p>
            <a:pPr marL="628650" lvl="1" indent="-171450">
              <a:buFont typeface="Arial" panose="020B0604020202020204" pitchFamily="34" charset="0"/>
              <a:buChar char="•"/>
            </a:pPr>
            <a:r>
              <a:rPr lang="en-US" dirty="0"/>
              <a:t>Imperial extraction – 9 priority pathogens (starting with Marburg)</a:t>
            </a:r>
          </a:p>
          <a:p>
            <a:pPr marL="628650" lvl="1" indent="-171450">
              <a:buFont typeface="Arial" panose="020B0604020202020204" pitchFamily="34" charset="0"/>
              <a:buChar char="•"/>
            </a:pPr>
            <a:r>
              <a:rPr lang="en-US" dirty="0"/>
              <a:t>Alignment on data model </a:t>
            </a:r>
          </a:p>
          <a:p>
            <a:pPr marL="628650" lvl="1" indent="-171450">
              <a:buFont typeface="Arial" panose="020B0604020202020204" pitchFamily="34" charset="0"/>
              <a:buChar char="•"/>
            </a:pPr>
            <a:r>
              <a:rPr lang="en-US" dirty="0"/>
              <a:t>Development of front-end web app for extraction</a:t>
            </a:r>
          </a:p>
          <a:p>
            <a:pPr marL="628650" lvl="1" indent="-171450">
              <a:buFont typeface="Arial" panose="020B0604020202020204" pitchFamily="34" charset="0"/>
              <a:buChar char="•"/>
            </a:pPr>
            <a:r>
              <a:rPr lang="en-US" dirty="0"/>
              <a:t>Use of X-Mart as data base for storage </a:t>
            </a:r>
          </a:p>
          <a:p>
            <a:pPr marL="628650" lvl="1" indent="-171450">
              <a:buFont typeface="Arial" panose="020B0604020202020204" pitchFamily="34" charset="0"/>
              <a:buChar char="•"/>
            </a:pPr>
            <a:r>
              <a:rPr lang="en-US" dirty="0"/>
              <a:t>PHAC extraction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5B747-18E9-E746-A276-B387773C2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5416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Tx/>
              <a:buChar char="-"/>
            </a:pPr>
            <a:r>
              <a:rPr lang="en-US" sz="1200" dirty="0"/>
              <a:t>This is a quick overview of the WHO team who has been involved in this project.</a:t>
            </a:r>
          </a:p>
          <a:p>
            <a:pPr marL="171450" indent="-171450" algn="just">
              <a:buFontTx/>
              <a:buChar char="-"/>
            </a:pPr>
            <a:r>
              <a:rPr lang="en-US" sz="1200" dirty="0"/>
              <a:t>And I’d like to welcome </a:t>
            </a:r>
            <a:r>
              <a:rPr lang="en-US" sz="1200" b="1" dirty="0"/>
              <a:t>Prabasaj and Elisa </a:t>
            </a:r>
            <a:r>
              <a:rPr lang="en-US" sz="1200" dirty="0"/>
              <a:t>who recently joined the team</a:t>
            </a:r>
          </a:p>
          <a:p>
            <a:pPr marL="0" indent="0" algn="just">
              <a:buNone/>
            </a:pPr>
            <a:endParaRPr lang="en-US" sz="12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5B747-18E9-E746-A276-B387773C2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1132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Arial" panose="020B0604020202020204" pitchFamily="34" charset="0"/>
              <a:buChar char="•"/>
            </a:pPr>
            <a:r>
              <a:rPr lang="en-US" sz="1200" dirty="0"/>
              <a:t>I would also like to introduce and extend my thanks to the following community members who have been actively engaged from the beginning of this project and have made significant contributions in terms of workshop/hackathon organization, tool development, report drafting and informing key elements of the project.</a:t>
            </a:r>
          </a:p>
          <a:p>
            <a:pPr marL="171450" indent="-171450" algn="just">
              <a:buFont typeface="Arial" panose="020B0604020202020204" pitchFamily="34" charset="0"/>
              <a:buChar char="•"/>
            </a:pPr>
            <a:endParaRPr lang="en-US" sz="12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5B747-18E9-E746-A276-B387773C2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372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Good afternoon, everyone and thank you for joining the call today.</a:t>
            </a:r>
            <a:endParaRPr lang="en-US" b="0" dirty="0"/>
          </a:p>
          <a:p>
            <a:pPr marL="171450" indent="-171450">
              <a:buFont typeface="Arial" panose="020B0604020202020204" pitchFamily="34" charset="0"/>
              <a:buChar char="•"/>
            </a:pPr>
            <a:r>
              <a:rPr lang="en-US" b="0" dirty="0"/>
              <a:t>My name is Patricia </a:t>
            </a:r>
            <a:r>
              <a:rPr lang="en-US" b="0" dirty="0" err="1"/>
              <a:t>Ndumbi</a:t>
            </a:r>
            <a:r>
              <a:rPr lang="en-US" b="0" dirty="0"/>
              <a:t>, I am an epidemiologist working in the Surveillance systems Department at WHO</a:t>
            </a:r>
          </a:p>
          <a:p>
            <a:pPr marL="171450" indent="-171450">
              <a:buFont typeface="Arial" panose="020B0604020202020204" pitchFamily="34" charset="0"/>
              <a:buChar char="•"/>
            </a:pPr>
            <a:r>
              <a:rPr lang="en-US" b="0" dirty="0"/>
              <a:t>And I have been leading the establishment and coordination of the epi parameter project and community.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5B747-18E9-E746-A276-B387773C2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8554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5B747-18E9-E746-A276-B387773C2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0813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5B747-18E9-E746-A276-B387773C2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8673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fontAlgn="ctr">
              <a:lnSpc>
                <a:spcPct val="107000"/>
              </a:lnSpc>
              <a:spcBef>
                <a:spcPts val="0"/>
              </a:spcBef>
              <a:spcAft>
                <a:spcPts val="0"/>
              </a:spcAft>
              <a:buFont typeface="Arial" panose="020B0604020202020204" pitchFamily="34" charset="0"/>
              <a:buNone/>
            </a:pPr>
            <a:endParaRPr lang="en-GB" sz="1200" dirty="0">
              <a:effectLst/>
              <a:latin typeface="Calibri" panose="020F0502020204030204" pitchFamily="34" charset="0"/>
              <a:ea typeface="Times New Roman" panose="02020603050405020304" pitchFamily="18" charset="0"/>
              <a:cs typeface="Calibri" panose="020F0502020204030204" pitchFamily="34" charset="0"/>
            </a:endParaRPr>
          </a:p>
          <a:p>
            <a:pPr marL="171450" marR="0" lvl="0" indent="-171450" algn="just" fontAlgn="ctr">
              <a:lnSpc>
                <a:spcPct val="107000"/>
              </a:lnSpc>
              <a:spcBef>
                <a:spcPts val="0"/>
              </a:spcBef>
              <a:spcAft>
                <a:spcPts val="0"/>
              </a:spcAft>
              <a:buFont typeface="Arial" panose="020B0604020202020204" pitchFamily="34" charset="0"/>
              <a:buChar char="•"/>
            </a:pPr>
            <a:r>
              <a:rPr lang="en-GB" sz="1200" dirty="0">
                <a:effectLst/>
                <a:latin typeface="Calibri" panose="020F0502020204030204" pitchFamily="34" charset="0"/>
                <a:ea typeface="Times New Roman" panose="02020603050405020304" pitchFamily="18" charset="0"/>
                <a:cs typeface="Calibri" panose="020F0502020204030204" pitchFamily="34" charset="0"/>
              </a:rPr>
              <a:t>This is just an example of some of the initiatives we brought together:</a:t>
            </a:r>
          </a:p>
          <a:p>
            <a:pPr marL="628650" marR="0" lvl="1" indent="-171450" algn="just" fontAlgn="ctr">
              <a:lnSpc>
                <a:spcPct val="107000"/>
              </a:lnSpc>
              <a:spcBef>
                <a:spcPts val="0"/>
              </a:spcBef>
              <a:spcAft>
                <a:spcPts val="0"/>
              </a:spcAft>
              <a:buFont typeface="Arial" panose="020B0604020202020204" pitchFamily="34" charset="0"/>
              <a:buChar char="•"/>
            </a:pPr>
            <a:r>
              <a:rPr lang="en-GB" sz="1200" b="1" dirty="0">
                <a:effectLst/>
                <a:latin typeface="Calibri" panose="020F0502020204030204" pitchFamily="34" charset="0"/>
                <a:ea typeface="Times New Roman" panose="02020603050405020304" pitchFamily="18" charset="0"/>
                <a:cs typeface="Calibri" panose="020F0502020204030204" pitchFamily="34" charset="0"/>
              </a:rPr>
              <a:t>ICL</a:t>
            </a:r>
            <a:r>
              <a:rPr lang="en-GB" sz="1200" dirty="0">
                <a:effectLst/>
                <a:latin typeface="Calibri" panose="020F0502020204030204" pitchFamily="34" charset="0"/>
                <a:ea typeface="Times New Roman" panose="02020603050405020304" pitchFamily="18" charset="0"/>
                <a:cs typeface="Calibri" panose="020F0502020204030204" pitchFamily="34" charset="0"/>
              </a:rPr>
              <a:t> is working on the extraction of parameters from published literature. They have a plan to extract parameters for 9 priority diseases and I believe Anne’s presentation today will give more details on this.</a:t>
            </a:r>
          </a:p>
          <a:p>
            <a:pPr marL="628650" marR="0" lvl="1" indent="-171450" algn="just" fontAlgn="ctr">
              <a:lnSpc>
                <a:spcPct val="107000"/>
              </a:lnSpc>
              <a:spcBef>
                <a:spcPts val="0"/>
              </a:spcBef>
              <a:spcAft>
                <a:spcPts val="0"/>
              </a:spcAft>
              <a:buFont typeface="Arial" panose="020B0604020202020204" pitchFamily="34" charset="0"/>
              <a:buChar char="•"/>
            </a:pPr>
            <a:r>
              <a:rPr lang="en-GB" sz="1200" b="1" dirty="0">
                <a:effectLst/>
                <a:latin typeface="Calibri" panose="020F0502020204030204" pitchFamily="34" charset="0"/>
                <a:ea typeface="Times New Roman" panose="02020603050405020304" pitchFamily="18" charset="0"/>
                <a:cs typeface="Calibri" panose="020F0502020204030204" pitchFamily="34" charset="0"/>
              </a:rPr>
              <a:t>PHAC</a:t>
            </a:r>
            <a:r>
              <a:rPr lang="en-GB" sz="1200" dirty="0">
                <a:effectLst/>
                <a:latin typeface="Calibri" panose="020F0502020204030204" pitchFamily="34" charset="0"/>
                <a:ea typeface="Times New Roman" panose="02020603050405020304" pitchFamily="18" charset="0"/>
                <a:cs typeface="Calibri" panose="020F0502020204030204" pitchFamily="34" charset="0"/>
              </a:rPr>
              <a:t> is providing expertise in knowledge synthesis methodologies, and they recently started looking into the development of AI tools to automate the screening of articles.</a:t>
            </a:r>
          </a:p>
          <a:p>
            <a:pPr marL="628650" marR="0" lvl="1" indent="-171450" algn="just" fontAlgn="ctr">
              <a:lnSpc>
                <a:spcPct val="107000"/>
              </a:lnSpc>
              <a:spcBef>
                <a:spcPts val="0"/>
              </a:spcBef>
              <a:spcAft>
                <a:spcPts val="0"/>
              </a:spcAft>
              <a:buFont typeface="Arial" panose="020B0604020202020204" pitchFamily="34" charset="0"/>
              <a:buChar char="•"/>
            </a:pPr>
            <a:r>
              <a:rPr lang="en-GB" sz="1200" b="1" dirty="0">
                <a:effectLst/>
                <a:latin typeface="Calibri" panose="020F0502020204030204" pitchFamily="34" charset="0"/>
                <a:ea typeface="Times New Roman" panose="02020603050405020304" pitchFamily="18" charset="0"/>
                <a:cs typeface="Calibri" panose="020F0502020204030204" pitchFamily="34" charset="0"/>
              </a:rPr>
              <a:t>Massey U</a:t>
            </a:r>
            <a:r>
              <a:rPr lang="en-GB" sz="1200" dirty="0">
                <a:effectLst/>
                <a:latin typeface="Calibri" panose="020F0502020204030204" pitchFamily="34" charset="0"/>
                <a:ea typeface="Times New Roman" panose="02020603050405020304" pitchFamily="18" charset="0"/>
                <a:cs typeface="Calibri" panose="020F0502020204030204" pitchFamily="34" charset="0"/>
              </a:rPr>
              <a:t> is also exploring the development of AI tools but for one health parameters extraction</a:t>
            </a:r>
          </a:p>
          <a:p>
            <a:pPr marL="628650" marR="0" lvl="1" indent="-171450" algn="just" fontAlgn="ctr">
              <a:lnSpc>
                <a:spcPct val="107000"/>
              </a:lnSpc>
              <a:spcBef>
                <a:spcPts val="0"/>
              </a:spcBef>
              <a:spcAft>
                <a:spcPts val="0"/>
              </a:spcAft>
              <a:buFont typeface="Arial" panose="020B0604020202020204" pitchFamily="34" charset="0"/>
              <a:buChar char="•"/>
            </a:pPr>
            <a:r>
              <a:rPr lang="en-GB" sz="1200" b="1" dirty="0" err="1">
                <a:effectLst/>
                <a:latin typeface="Calibri" panose="020F0502020204030204" pitchFamily="34" charset="0"/>
                <a:ea typeface="Times New Roman" panose="02020603050405020304" pitchFamily="18" charset="0"/>
                <a:cs typeface="Calibri" panose="020F0502020204030204" pitchFamily="34" charset="0"/>
              </a:rPr>
              <a:t>Global.h</a:t>
            </a:r>
            <a:r>
              <a:rPr lang="en-GB" sz="1200" dirty="0">
                <a:effectLst/>
                <a:latin typeface="Calibri" panose="020F0502020204030204" pitchFamily="34" charset="0"/>
                <a:ea typeface="Times New Roman" panose="02020603050405020304" pitchFamily="18" charset="0"/>
                <a:cs typeface="Calibri" panose="020F0502020204030204" pitchFamily="34" charset="0"/>
              </a:rPr>
              <a:t> are exploring the use of federated analytics for real-time estimation of parameters from primary data. </a:t>
            </a:r>
          </a:p>
          <a:p>
            <a:pPr marL="628650" marR="0" lvl="1" indent="-171450" algn="just" fontAlgn="ctr">
              <a:lnSpc>
                <a:spcPct val="107000"/>
              </a:lnSpc>
              <a:spcBef>
                <a:spcPts val="0"/>
              </a:spcBef>
              <a:spcAft>
                <a:spcPts val="0"/>
              </a:spcAft>
              <a:buFont typeface="Arial" panose="020B0604020202020204" pitchFamily="34" charset="0"/>
              <a:buChar char="•"/>
            </a:pPr>
            <a:r>
              <a:rPr lang="en-GB" sz="1200" b="0" dirty="0">
                <a:effectLst/>
                <a:latin typeface="Calibri" panose="020F0502020204030204" pitchFamily="34" charset="0"/>
                <a:ea typeface="Times New Roman" panose="02020603050405020304" pitchFamily="18" charset="0"/>
                <a:cs typeface="Calibri" panose="020F0502020204030204" pitchFamily="34" charset="0"/>
              </a:rPr>
              <a:t>And finally, </a:t>
            </a:r>
            <a:r>
              <a:rPr lang="en-GB" sz="1200" b="1" dirty="0" err="1">
                <a:effectLst/>
                <a:latin typeface="Calibri" panose="020F0502020204030204" pitchFamily="34" charset="0"/>
                <a:ea typeface="Times New Roman" panose="02020603050405020304" pitchFamily="18" charset="0"/>
                <a:cs typeface="Calibri" panose="020F0502020204030204" pitchFamily="34" charset="0"/>
              </a:rPr>
              <a:t>Epiverse</a:t>
            </a:r>
            <a:r>
              <a:rPr lang="en-GB" sz="1200" dirty="0">
                <a:effectLst/>
                <a:latin typeface="Calibri" panose="020F0502020204030204" pitchFamily="34" charset="0"/>
                <a:ea typeface="Times New Roman" panose="02020603050405020304" pitchFamily="18" charset="0"/>
                <a:cs typeface="Calibri" panose="020F0502020204030204" pitchFamily="34" charset="0"/>
              </a:rPr>
              <a:t> has developed analytical tools to enable the use of extracted parameters in analytical pipelines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effectLst/>
                <a:latin typeface="Calibri" panose="020F0502020204030204" pitchFamily="34" charset="0"/>
                <a:ea typeface="Times New Roman" panose="02020603050405020304" pitchFamily="18" charset="0"/>
                <a:cs typeface="Calibri" panose="020F0502020204030204" pitchFamily="34" charset="0"/>
              </a:rPr>
              <a:t>So, as you can see, although this project is coordinated and catalysed by WHO it is really </a:t>
            </a:r>
            <a:r>
              <a:rPr lang="en-GB" sz="1200" b="1" dirty="0">
                <a:effectLst/>
                <a:latin typeface="Calibri" panose="020F0502020204030204" pitchFamily="34" charset="0"/>
                <a:ea typeface="Times New Roman" panose="02020603050405020304" pitchFamily="18" charset="0"/>
                <a:cs typeface="Calibri" panose="020F0502020204030204" pitchFamily="34" charset="0"/>
              </a:rPr>
              <a:t>community-driven!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dirty="0">
                <a:effectLst/>
                <a:latin typeface="Calibri" panose="020F0502020204030204" pitchFamily="34" charset="0"/>
                <a:ea typeface="Times New Roman" panose="02020603050405020304" pitchFamily="18" charset="0"/>
                <a:cs typeface="Calibri" panose="020F0502020204030204" pitchFamily="34" charset="0"/>
              </a:rPr>
              <a:t>So, we invite you to reach out.. if you </a:t>
            </a:r>
            <a:r>
              <a:rPr lang="en-GB" sz="1200" b="1" dirty="0">
                <a:effectLst/>
                <a:latin typeface="Calibri" panose="020F0502020204030204" pitchFamily="34" charset="0"/>
                <a:ea typeface="Times New Roman" panose="02020603050405020304" pitchFamily="18" charset="0"/>
                <a:cs typeface="Calibri" panose="020F0502020204030204" pitchFamily="34" charset="0"/>
              </a:rPr>
              <a:t>too</a:t>
            </a:r>
            <a:r>
              <a:rPr lang="en-GB" sz="1200" b="0" dirty="0">
                <a:effectLst/>
                <a:latin typeface="Calibri" panose="020F0502020204030204" pitchFamily="34" charset="0"/>
                <a:ea typeface="Times New Roman" panose="02020603050405020304" pitchFamily="18" charset="0"/>
                <a:cs typeface="Calibri" panose="020F0502020204030204" pitchFamily="34" charset="0"/>
              </a:rPr>
              <a:t> would like to work on a piece of this exciting puzzle!</a:t>
            </a:r>
          </a:p>
          <a:p>
            <a:pPr marL="0" marR="0" lvl="0" indent="0" algn="just" fontAlgn="ctr">
              <a:lnSpc>
                <a:spcPct val="107000"/>
              </a:lnSpc>
              <a:spcBef>
                <a:spcPts val="0"/>
              </a:spcBef>
              <a:spcAft>
                <a:spcPts val="0"/>
              </a:spcAft>
              <a:buFont typeface="Arial" panose="020B0604020202020204" pitchFamily="34" charset="0"/>
              <a:buNone/>
            </a:pPr>
            <a:endParaRPr lang="en-GB" sz="12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just" fontAlgn="ctr">
              <a:lnSpc>
                <a:spcPct val="107000"/>
              </a:lnSpc>
              <a:spcBef>
                <a:spcPts val="0"/>
              </a:spcBef>
              <a:spcAft>
                <a:spcPts val="0"/>
              </a:spcAft>
              <a:buFont typeface="Arial" panose="020B0604020202020204" pitchFamily="34" charset="0"/>
              <a:buNone/>
            </a:pPr>
            <a:endParaRPr lang="en-GB" sz="1200" dirty="0">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5B747-18E9-E746-A276-B387773C2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1131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5B747-18E9-E746-A276-B387773C2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7295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5B747-18E9-E746-A276-B387773C2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2383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EBFAD3-2BE3-421B-904D-444E724606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394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solidFill>
                  <a:srgbClr val="374151"/>
                </a:solidFill>
                <a:effectLst/>
                <a:latin typeface="Söhne"/>
              </a:rPr>
              <a:t>There are various ways that you can join and contribute to this initiative</a:t>
            </a:r>
          </a:p>
          <a:p>
            <a:pPr marL="171450" indent="-171450" algn="l">
              <a:buFont typeface="Arial" panose="020B0604020202020204" pitchFamily="34" charset="0"/>
              <a:buChar char="•"/>
            </a:pPr>
            <a:r>
              <a:rPr lang="en-US" b="0" i="0" dirty="0">
                <a:solidFill>
                  <a:srgbClr val="374151"/>
                </a:solidFill>
                <a:effectLst/>
                <a:latin typeface="Söhne"/>
              </a:rPr>
              <a:t>You can come-up with a project related to a workstream or join an existing project </a:t>
            </a:r>
          </a:p>
          <a:p>
            <a:pPr marL="171450" indent="-171450" algn="l">
              <a:buFont typeface="Arial" panose="020B0604020202020204" pitchFamily="34" charset="0"/>
              <a:buChar char="•"/>
            </a:pPr>
            <a:r>
              <a:rPr lang="en-US" b="0" i="0" dirty="0">
                <a:solidFill>
                  <a:srgbClr val="374151"/>
                </a:solidFill>
                <a:effectLst/>
                <a:latin typeface="Söhne"/>
              </a:rPr>
              <a:t>You can join our community GitHub and website to keep up with events and discussion topics </a:t>
            </a:r>
          </a:p>
          <a:p>
            <a:pPr marL="171450" indent="-171450" algn="l">
              <a:buFont typeface="Arial" panose="020B0604020202020204" pitchFamily="34" charset="0"/>
              <a:buChar char="•"/>
            </a:pPr>
            <a:r>
              <a:rPr lang="en-US" b="0" i="0" dirty="0">
                <a:solidFill>
                  <a:srgbClr val="374151"/>
                </a:solidFill>
                <a:effectLst/>
                <a:latin typeface="Söhne"/>
              </a:rPr>
              <a:t>You can attend our virtual meetings such as this one – and from now on we hope to organize Monthly meetings</a:t>
            </a:r>
          </a:p>
          <a:p>
            <a:pPr marL="171450" indent="-171450" algn="l">
              <a:buFont typeface="Arial" panose="020B0604020202020204" pitchFamily="34" charset="0"/>
              <a:buChar char="•"/>
            </a:pPr>
            <a:r>
              <a:rPr lang="en-US" b="0" i="0" dirty="0">
                <a:solidFill>
                  <a:srgbClr val="374151"/>
                </a:solidFill>
                <a:effectLst/>
                <a:latin typeface="Söhne"/>
              </a:rPr>
              <a:t>And finally</a:t>
            </a:r>
            <a:r>
              <a:rPr lang="en-US" b="1" i="0" dirty="0">
                <a:solidFill>
                  <a:srgbClr val="374151"/>
                </a:solidFill>
                <a:effectLst/>
                <a:latin typeface="Söhne"/>
              </a:rPr>
              <a:t>,</a:t>
            </a:r>
            <a:r>
              <a:rPr lang="en-US" b="0" i="0" dirty="0">
                <a:solidFill>
                  <a:srgbClr val="374151"/>
                </a:solidFill>
                <a:effectLst/>
                <a:latin typeface="Söhne"/>
              </a:rPr>
              <a:t> you can also attend some of our in-person events</a:t>
            </a:r>
          </a:p>
          <a:p>
            <a:pPr algn="l">
              <a:buFont typeface="+mj-lt"/>
              <a:buNone/>
            </a:pPr>
            <a:endParaRPr lang="en-US" b="0" i="0" dirty="0">
              <a:solidFill>
                <a:srgbClr val="374151"/>
              </a:solidFill>
              <a:effectLst/>
              <a:latin typeface="Söhne"/>
            </a:endParaRPr>
          </a:p>
          <a:p>
            <a:pPr algn="l">
              <a:buFont typeface="+mj-lt"/>
              <a:buNone/>
            </a:pPr>
            <a:r>
              <a:rPr lang="en-US" b="0" i="0" dirty="0">
                <a:solidFill>
                  <a:srgbClr val="374151"/>
                </a:solidFill>
                <a:effectLst/>
                <a:latin typeface="Söhne"/>
              </a:rPr>
              <a:t>-----------------------------------------------------------------------------------------------------</a:t>
            </a:r>
          </a:p>
          <a:p>
            <a:pPr algn="l">
              <a:buFont typeface="+mj-lt"/>
              <a:buNone/>
            </a:pPr>
            <a:endParaRPr lang="en-US" b="0" i="0" dirty="0">
              <a:solidFill>
                <a:srgbClr val="374151"/>
              </a:solidFill>
              <a:effectLst/>
              <a:latin typeface="Söhne"/>
            </a:endParaRPr>
          </a:p>
          <a:p>
            <a:pPr algn="l">
              <a:buFont typeface="+mj-lt"/>
              <a:buNone/>
            </a:pPr>
            <a:endParaRPr lang="en-US" b="0" i="0" dirty="0">
              <a:solidFill>
                <a:srgbClr val="374151"/>
              </a:solidFill>
              <a:effectLst/>
              <a:latin typeface="Söhne"/>
            </a:endParaRPr>
          </a:p>
          <a:p>
            <a:pPr algn="l">
              <a:buFont typeface="+mj-lt"/>
              <a:buNone/>
            </a:pPr>
            <a:r>
              <a:rPr lang="en-US" b="0" i="0" dirty="0">
                <a:solidFill>
                  <a:srgbClr val="374151"/>
                </a:solidFill>
                <a:effectLst/>
                <a:latin typeface="Söhne"/>
              </a:rPr>
              <a:t>Here are some concrete examples of approaches we used to build the community</a:t>
            </a:r>
          </a:p>
          <a:p>
            <a:pPr marL="171450" indent="-171450" algn="l">
              <a:buFont typeface="Arial" panose="020B0604020202020204" pitchFamily="34" charset="0"/>
              <a:buChar char="•"/>
            </a:pPr>
            <a:r>
              <a:rPr lang="en-US" b="0" i="0" dirty="0">
                <a:solidFill>
                  <a:srgbClr val="374151"/>
                </a:solidFill>
                <a:effectLst/>
                <a:latin typeface="Söhne"/>
              </a:rPr>
              <a:t>We developed a governance framework, which really will be applied to all Collaboratory projects and could be helpful for other WSE project as well (I will circulate this for input next week)</a:t>
            </a:r>
          </a:p>
          <a:p>
            <a:pPr marL="171450" indent="-171450" algn="l">
              <a:buFont typeface="Arial" panose="020B0604020202020204" pitchFamily="34" charset="0"/>
              <a:buChar char="•"/>
            </a:pPr>
            <a:r>
              <a:rPr lang="en-US" b="0" i="0" dirty="0">
                <a:solidFill>
                  <a:srgbClr val="374151"/>
                </a:solidFill>
                <a:effectLst/>
                <a:latin typeface="Söhne"/>
              </a:rPr>
              <a:t>This framework addressed topics such scientific recognition and data governance (I’d like to thank Isabel for helping me finalize this product)</a:t>
            </a:r>
          </a:p>
          <a:p>
            <a:pPr marL="171450" indent="-171450" algn="l">
              <a:buFont typeface="Arial" panose="020B0604020202020204" pitchFamily="34" charset="0"/>
              <a:buChar char="•"/>
            </a:pPr>
            <a:r>
              <a:rPr lang="en-US" b="0" i="0" dirty="0">
                <a:solidFill>
                  <a:srgbClr val="374151"/>
                </a:solidFill>
                <a:effectLst/>
                <a:latin typeface="Söhne"/>
              </a:rPr>
              <a:t>We created a community website and </a:t>
            </a:r>
            <a:r>
              <a:rPr lang="en-US" b="0" i="0" dirty="0" err="1">
                <a:solidFill>
                  <a:srgbClr val="374151"/>
                </a:solidFill>
                <a:effectLst/>
                <a:latin typeface="Söhne"/>
              </a:rPr>
              <a:t>github</a:t>
            </a:r>
            <a:r>
              <a:rPr lang="en-US" b="0" i="0" dirty="0">
                <a:solidFill>
                  <a:srgbClr val="374151"/>
                </a:solidFill>
                <a:effectLst/>
                <a:latin typeface="Söhne"/>
              </a:rPr>
              <a:t> page to foster online community engagement</a:t>
            </a:r>
          </a:p>
          <a:p>
            <a:pPr marL="171450" indent="-171450" algn="l">
              <a:buFont typeface="Arial" panose="020B0604020202020204" pitchFamily="34" charset="0"/>
              <a:buChar char="•"/>
            </a:pPr>
            <a:r>
              <a:rPr lang="en-US" b="0" i="0" dirty="0">
                <a:solidFill>
                  <a:srgbClr val="374151"/>
                </a:solidFill>
                <a:effectLst/>
                <a:latin typeface="Söhne"/>
              </a:rPr>
              <a:t>We also organized virtual and in-person meetings to discuss complex issues and jointly come up with solutions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5B747-18E9-E746-A276-B387773C2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1203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E757-B707-4272-B1D9-939AEFB952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890795-DA86-467B-AD37-AD4E5C07A1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6B9487-D7D1-4EEA-AF9F-5849D0FC196F}"/>
              </a:ext>
            </a:extLst>
          </p:cNvPr>
          <p:cNvSpPr>
            <a:spLocks noGrp="1"/>
          </p:cNvSpPr>
          <p:nvPr>
            <p:ph type="dt" sz="half" idx="10"/>
          </p:nvPr>
        </p:nvSpPr>
        <p:spPr/>
        <p:txBody>
          <a:bodyPr/>
          <a:lstStyle/>
          <a:p>
            <a:fld id="{8C0E66B5-3F20-46AA-BB0A-3D7600302F2E}" type="datetimeFigureOut">
              <a:rPr lang="en-US" smtClean="0"/>
              <a:t>3/25/2024</a:t>
            </a:fld>
            <a:endParaRPr lang="en-US"/>
          </a:p>
        </p:txBody>
      </p:sp>
      <p:sp>
        <p:nvSpPr>
          <p:cNvPr id="5" name="Footer Placeholder 4">
            <a:extLst>
              <a:ext uri="{FF2B5EF4-FFF2-40B4-BE49-F238E27FC236}">
                <a16:creationId xmlns:a16="http://schemas.microsoft.com/office/drawing/2014/main" id="{8A0895D8-EA6B-4937-B78D-8A07226B46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A2873B-16D6-48F6-91B8-62F92C04369A}"/>
              </a:ext>
            </a:extLst>
          </p:cNvPr>
          <p:cNvSpPr>
            <a:spLocks noGrp="1"/>
          </p:cNvSpPr>
          <p:nvPr>
            <p:ph type="sldNum" sz="quarter" idx="12"/>
          </p:nvPr>
        </p:nvSpPr>
        <p:spPr/>
        <p:txBody>
          <a:bodyPr/>
          <a:lstStyle/>
          <a:p>
            <a:fld id="{C58B9B09-9B23-4196-B844-8197E974FAA5}" type="slidenum">
              <a:rPr lang="en-US" smtClean="0"/>
              <a:t>‹#›</a:t>
            </a:fld>
            <a:endParaRPr lang="en-US"/>
          </a:p>
        </p:txBody>
      </p:sp>
    </p:spTree>
    <p:extLst>
      <p:ext uri="{BB962C8B-B14F-4D97-AF65-F5344CB8AC3E}">
        <p14:creationId xmlns:p14="http://schemas.microsoft.com/office/powerpoint/2010/main" val="443563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5AAAB-95DC-4977-AC5A-7DB42F2E01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9B1FEC-AE50-40C1-9810-5CAF33A0F9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6CF4A-36F9-40CD-A54D-AE160EAB55E7}"/>
              </a:ext>
            </a:extLst>
          </p:cNvPr>
          <p:cNvSpPr>
            <a:spLocks noGrp="1"/>
          </p:cNvSpPr>
          <p:nvPr>
            <p:ph type="dt" sz="half" idx="10"/>
          </p:nvPr>
        </p:nvSpPr>
        <p:spPr/>
        <p:txBody>
          <a:bodyPr/>
          <a:lstStyle/>
          <a:p>
            <a:fld id="{8C0E66B5-3F20-46AA-BB0A-3D7600302F2E}" type="datetimeFigureOut">
              <a:rPr lang="en-US" smtClean="0"/>
              <a:t>3/25/2024</a:t>
            </a:fld>
            <a:endParaRPr lang="en-US"/>
          </a:p>
        </p:txBody>
      </p:sp>
      <p:sp>
        <p:nvSpPr>
          <p:cNvPr id="5" name="Footer Placeholder 4">
            <a:extLst>
              <a:ext uri="{FF2B5EF4-FFF2-40B4-BE49-F238E27FC236}">
                <a16:creationId xmlns:a16="http://schemas.microsoft.com/office/drawing/2014/main" id="{29E54B35-1C8F-42A1-B377-E799AF29EA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15CE95-84D7-4F9D-B5A1-9837779FDAF1}"/>
              </a:ext>
            </a:extLst>
          </p:cNvPr>
          <p:cNvSpPr>
            <a:spLocks noGrp="1"/>
          </p:cNvSpPr>
          <p:nvPr>
            <p:ph type="sldNum" sz="quarter" idx="12"/>
          </p:nvPr>
        </p:nvSpPr>
        <p:spPr/>
        <p:txBody>
          <a:bodyPr/>
          <a:lstStyle/>
          <a:p>
            <a:fld id="{C58B9B09-9B23-4196-B844-8197E974FAA5}" type="slidenum">
              <a:rPr lang="en-US" smtClean="0"/>
              <a:t>‹#›</a:t>
            </a:fld>
            <a:endParaRPr lang="en-US"/>
          </a:p>
        </p:txBody>
      </p:sp>
    </p:spTree>
    <p:extLst>
      <p:ext uri="{BB962C8B-B14F-4D97-AF65-F5344CB8AC3E}">
        <p14:creationId xmlns:p14="http://schemas.microsoft.com/office/powerpoint/2010/main" val="460337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A7F8CF-EFE5-4E31-A162-0947ACE72A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503F21-BB47-4540-85A4-737B767B7E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9F3F9-ACA7-4789-A907-9BB39953E877}"/>
              </a:ext>
            </a:extLst>
          </p:cNvPr>
          <p:cNvSpPr>
            <a:spLocks noGrp="1"/>
          </p:cNvSpPr>
          <p:nvPr>
            <p:ph type="dt" sz="half" idx="10"/>
          </p:nvPr>
        </p:nvSpPr>
        <p:spPr/>
        <p:txBody>
          <a:bodyPr/>
          <a:lstStyle/>
          <a:p>
            <a:fld id="{8C0E66B5-3F20-46AA-BB0A-3D7600302F2E}" type="datetimeFigureOut">
              <a:rPr lang="en-US" smtClean="0"/>
              <a:t>3/25/2024</a:t>
            </a:fld>
            <a:endParaRPr lang="en-US"/>
          </a:p>
        </p:txBody>
      </p:sp>
      <p:sp>
        <p:nvSpPr>
          <p:cNvPr id="5" name="Footer Placeholder 4">
            <a:extLst>
              <a:ext uri="{FF2B5EF4-FFF2-40B4-BE49-F238E27FC236}">
                <a16:creationId xmlns:a16="http://schemas.microsoft.com/office/drawing/2014/main" id="{C01AA0ED-9E23-423A-92C3-04356ACA6E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8EEC33-3171-4331-AB94-B627B8D5CD2C}"/>
              </a:ext>
            </a:extLst>
          </p:cNvPr>
          <p:cNvSpPr>
            <a:spLocks noGrp="1"/>
          </p:cNvSpPr>
          <p:nvPr>
            <p:ph type="sldNum" sz="quarter" idx="12"/>
          </p:nvPr>
        </p:nvSpPr>
        <p:spPr/>
        <p:txBody>
          <a:bodyPr/>
          <a:lstStyle/>
          <a:p>
            <a:fld id="{C58B9B09-9B23-4196-B844-8197E974FAA5}" type="slidenum">
              <a:rPr lang="en-US" smtClean="0"/>
              <a:t>‹#›</a:t>
            </a:fld>
            <a:endParaRPr lang="en-US"/>
          </a:p>
        </p:txBody>
      </p:sp>
    </p:spTree>
    <p:extLst>
      <p:ext uri="{BB962C8B-B14F-4D97-AF65-F5344CB8AC3E}">
        <p14:creationId xmlns:p14="http://schemas.microsoft.com/office/powerpoint/2010/main" val="3663391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_navy background">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1483D-923E-144D-9141-59E56DC7948D}"/>
              </a:ext>
            </a:extLst>
          </p:cNvPr>
          <p:cNvSpPr>
            <a:spLocks noGrp="1"/>
          </p:cNvSpPr>
          <p:nvPr>
            <p:ph type="ctrTitle"/>
          </p:nvPr>
        </p:nvSpPr>
        <p:spPr>
          <a:xfrm>
            <a:off x="457200" y="685419"/>
            <a:ext cx="5638800" cy="2387600"/>
          </a:xfrm>
        </p:spPr>
        <p:txBody>
          <a:bodyPr anchor="t" anchorCtr="0">
            <a:normAutofit/>
          </a:bodyPr>
          <a:lstStyle>
            <a:lvl1pPr algn="l">
              <a:defRPr sz="4800">
                <a:solidFill>
                  <a:schemeClr val="bg1"/>
                </a:solidFill>
              </a:defRPr>
            </a:lvl1pPr>
          </a:lstStyle>
          <a:p>
            <a:endParaRPr lang="en-US"/>
          </a:p>
        </p:txBody>
      </p:sp>
      <p:sp>
        <p:nvSpPr>
          <p:cNvPr id="3" name="Subtitle 2">
            <a:extLst>
              <a:ext uri="{FF2B5EF4-FFF2-40B4-BE49-F238E27FC236}">
                <a16:creationId xmlns:a16="http://schemas.microsoft.com/office/drawing/2014/main" id="{D49D2BC0-3B2B-2444-BFD2-05B4702116F5}"/>
              </a:ext>
            </a:extLst>
          </p:cNvPr>
          <p:cNvSpPr>
            <a:spLocks noGrp="1"/>
          </p:cNvSpPr>
          <p:nvPr>
            <p:ph type="subTitle" idx="1"/>
          </p:nvPr>
        </p:nvSpPr>
        <p:spPr>
          <a:xfrm>
            <a:off x="457200" y="3200400"/>
            <a:ext cx="56388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cxnSp>
        <p:nvCxnSpPr>
          <p:cNvPr id="7" name="Straight Connector 6">
            <a:extLst>
              <a:ext uri="{FF2B5EF4-FFF2-40B4-BE49-F238E27FC236}">
                <a16:creationId xmlns:a16="http://schemas.microsoft.com/office/drawing/2014/main" id="{B0CB99A3-E1BC-0B46-9A11-79A3F59F9B38}"/>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22893C7-C83B-014A-8B5D-560C13D7980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1" y="5852984"/>
            <a:ext cx="2314640" cy="704736"/>
          </a:xfrm>
          <a:prstGeom prst="rect">
            <a:avLst/>
          </a:prstGeom>
        </p:spPr>
      </p:pic>
    </p:spTree>
    <p:extLst>
      <p:ext uri="{BB962C8B-B14F-4D97-AF65-F5344CB8AC3E}">
        <p14:creationId xmlns:p14="http://schemas.microsoft.com/office/powerpoint/2010/main" val="28067912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_navy with pattern background">
    <p:bg>
      <p:bgPr>
        <a:solidFill>
          <a:srgbClr val="00205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D99E1C-D74E-374D-8800-FB673CA41289}"/>
              </a:ext>
            </a:extLst>
          </p:cNvPr>
          <p:cNvPicPr>
            <a:picLocks noChangeAspect="1"/>
          </p:cNvPicPr>
          <p:nvPr userDrawn="1"/>
        </p:nvPicPr>
        <p:blipFill>
          <a:blip r:embed="rId2">
            <a:alphaModFix amt="52000"/>
          </a:blip>
          <a:stretch>
            <a:fillRect/>
          </a:stretch>
        </p:blipFill>
        <p:spPr>
          <a:xfrm>
            <a:off x="0" y="63736"/>
            <a:ext cx="12192000" cy="6730528"/>
          </a:xfrm>
          <a:prstGeom prst="rect">
            <a:avLst/>
          </a:prstGeom>
          <a:solidFill>
            <a:srgbClr val="00208A">
              <a:alpha val="0"/>
            </a:srgbClr>
          </a:solidFill>
          <a:ln>
            <a:noFill/>
          </a:ln>
        </p:spPr>
      </p:pic>
      <p:sp>
        <p:nvSpPr>
          <p:cNvPr id="2" name="Title 1">
            <a:extLst>
              <a:ext uri="{FF2B5EF4-FFF2-40B4-BE49-F238E27FC236}">
                <a16:creationId xmlns:a16="http://schemas.microsoft.com/office/drawing/2014/main" id="{E541483D-923E-144D-9141-59E56DC7948D}"/>
              </a:ext>
            </a:extLst>
          </p:cNvPr>
          <p:cNvSpPr>
            <a:spLocks noGrp="1"/>
          </p:cNvSpPr>
          <p:nvPr>
            <p:ph type="ctrTitle"/>
          </p:nvPr>
        </p:nvSpPr>
        <p:spPr>
          <a:xfrm>
            <a:off x="457200" y="685419"/>
            <a:ext cx="5638800" cy="2387600"/>
          </a:xfrm>
        </p:spPr>
        <p:txBody>
          <a:bodyPr anchor="t" anchorCtr="0">
            <a:normAutofit/>
          </a:bodyPr>
          <a:lstStyle>
            <a:lvl1pPr algn="l">
              <a:defRPr sz="4800">
                <a:solidFill>
                  <a:schemeClr val="bg1"/>
                </a:solidFill>
              </a:defRPr>
            </a:lvl1pPr>
          </a:lstStyle>
          <a:p>
            <a:endParaRPr lang="en-US"/>
          </a:p>
        </p:txBody>
      </p:sp>
      <p:sp>
        <p:nvSpPr>
          <p:cNvPr id="3" name="Subtitle 2">
            <a:extLst>
              <a:ext uri="{FF2B5EF4-FFF2-40B4-BE49-F238E27FC236}">
                <a16:creationId xmlns:a16="http://schemas.microsoft.com/office/drawing/2014/main" id="{D49D2BC0-3B2B-2444-BFD2-05B4702116F5}"/>
              </a:ext>
            </a:extLst>
          </p:cNvPr>
          <p:cNvSpPr>
            <a:spLocks noGrp="1"/>
          </p:cNvSpPr>
          <p:nvPr>
            <p:ph type="subTitle" idx="1"/>
          </p:nvPr>
        </p:nvSpPr>
        <p:spPr>
          <a:xfrm>
            <a:off x="457200" y="3200400"/>
            <a:ext cx="56388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cxnSp>
        <p:nvCxnSpPr>
          <p:cNvPr id="7" name="Straight Connector 6">
            <a:extLst>
              <a:ext uri="{FF2B5EF4-FFF2-40B4-BE49-F238E27FC236}">
                <a16:creationId xmlns:a16="http://schemas.microsoft.com/office/drawing/2014/main" id="{B0CB99A3-E1BC-0B46-9A11-79A3F59F9B38}"/>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22893C7-C83B-014A-8B5D-560C13D7980C}"/>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57201" y="5852984"/>
            <a:ext cx="2314640" cy="704736"/>
          </a:xfrm>
          <a:prstGeom prst="rect">
            <a:avLst/>
          </a:prstGeom>
        </p:spPr>
      </p:pic>
    </p:spTree>
    <p:extLst>
      <p:ext uri="{BB962C8B-B14F-4D97-AF65-F5344CB8AC3E}">
        <p14:creationId xmlns:p14="http://schemas.microsoft.com/office/powerpoint/2010/main" val="50116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_navy + blue logo">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1483D-923E-144D-9141-59E56DC7948D}"/>
              </a:ext>
            </a:extLst>
          </p:cNvPr>
          <p:cNvSpPr>
            <a:spLocks noGrp="1"/>
          </p:cNvSpPr>
          <p:nvPr>
            <p:ph type="ctrTitle"/>
          </p:nvPr>
        </p:nvSpPr>
        <p:spPr>
          <a:xfrm>
            <a:off x="457200" y="685419"/>
            <a:ext cx="5638800" cy="2387600"/>
          </a:xfrm>
        </p:spPr>
        <p:txBody>
          <a:bodyPr anchor="t" anchorCtr="0">
            <a:normAutofit/>
          </a:bodyPr>
          <a:lstStyle>
            <a:lvl1pPr algn="l">
              <a:defRPr sz="4800">
                <a:solidFill>
                  <a:schemeClr val="bg1"/>
                </a:solidFill>
              </a:defRPr>
            </a:lvl1pPr>
          </a:lstStyle>
          <a:p>
            <a:endParaRPr lang="en-US"/>
          </a:p>
        </p:txBody>
      </p:sp>
      <p:sp>
        <p:nvSpPr>
          <p:cNvPr id="3" name="Subtitle 2">
            <a:extLst>
              <a:ext uri="{FF2B5EF4-FFF2-40B4-BE49-F238E27FC236}">
                <a16:creationId xmlns:a16="http://schemas.microsoft.com/office/drawing/2014/main" id="{D49D2BC0-3B2B-2444-BFD2-05B4702116F5}"/>
              </a:ext>
            </a:extLst>
          </p:cNvPr>
          <p:cNvSpPr>
            <a:spLocks noGrp="1"/>
          </p:cNvSpPr>
          <p:nvPr>
            <p:ph type="subTitle" idx="1"/>
          </p:nvPr>
        </p:nvSpPr>
        <p:spPr>
          <a:xfrm>
            <a:off x="457200" y="3200400"/>
            <a:ext cx="56388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cxnSp>
        <p:nvCxnSpPr>
          <p:cNvPr id="7" name="Straight Connector 6">
            <a:extLst>
              <a:ext uri="{FF2B5EF4-FFF2-40B4-BE49-F238E27FC236}">
                <a16:creationId xmlns:a16="http://schemas.microsoft.com/office/drawing/2014/main" id="{B0CB99A3-E1BC-0B46-9A11-79A3F59F9B38}"/>
              </a:ext>
            </a:extLst>
          </p:cNvPr>
          <p:cNvCxnSpPr>
            <a:cxnSpLocks/>
          </p:cNvCxnSpPr>
          <p:nvPr userDrawn="1"/>
        </p:nvCxnSpPr>
        <p:spPr>
          <a:xfrm>
            <a:off x="457200" y="457200"/>
            <a:ext cx="11277600" cy="0"/>
          </a:xfrm>
          <a:prstGeom prst="line">
            <a:avLst/>
          </a:prstGeom>
          <a:ln w="19050">
            <a:solidFill>
              <a:srgbClr val="009ADE"/>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22893C7-C83B-014A-8B5D-560C13D7980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2" y="5852984"/>
            <a:ext cx="2314637" cy="704735"/>
          </a:xfrm>
          <a:prstGeom prst="rect">
            <a:avLst/>
          </a:prstGeom>
        </p:spPr>
      </p:pic>
    </p:spTree>
    <p:extLst>
      <p:ext uri="{BB962C8B-B14F-4D97-AF65-F5344CB8AC3E}">
        <p14:creationId xmlns:p14="http://schemas.microsoft.com/office/powerpoint/2010/main" val="3242756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_light blue backgro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C07BE4-5AF9-FF47-B682-ABA70C1652CA}"/>
              </a:ext>
            </a:extLst>
          </p:cNvPr>
          <p:cNvSpPr/>
          <p:nvPr userDrawn="1"/>
        </p:nvSpPr>
        <p:spPr>
          <a:xfrm>
            <a:off x="0" y="0"/>
            <a:ext cx="12192000" cy="5347504"/>
          </a:xfrm>
          <a:prstGeom prst="rect">
            <a:avLst/>
          </a:prstGeom>
          <a:solidFill>
            <a:srgbClr val="DD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41483D-923E-144D-9141-59E56DC7948D}"/>
              </a:ext>
            </a:extLst>
          </p:cNvPr>
          <p:cNvSpPr>
            <a:spLocks noGrp="1"/>
          </p:cNvSpPr>
          <p:nvPr>
            <p:ph type="ctrTitle"/>
          </p:nvPr>
        </p:nvSpPr>
        <p:spPr>
          <a:xfrm>
            <a:off x="457200" y="685419"/>
            <a:ext cx="5638800" cy="2387600"/>
          </a:xfrm>
        </p:spPr>
        <p:txBody>
          <a:bodyPr anchor="t" anchorCtr="0">
            <a:normAutofit/>
          </a:bodyPr>
          <a:lstStyle>
            <a:lvl1pPr algn="l">
              <a:defRPr sz="4800">
                <a:solidFill>
                  <a:srgbClr val="00205C"/>
                </a:solidFill>
              </a:defRPr>
            </a:lvl1pPr>
          </a:lstStyle>
          <a:p>
            <a:endParaRPr lang="en-US"/>
          </a:p>
        </p:txBody>
      </p:sp>
      <p:sp>
        <p:nvSpPr>
          <p:cNvPr id="3" name="Subtitle 2">
            <a:extLst>
              <a:ext uri="{FF2B5EF4-FFF2-40B4-BE49-F238E27FC236}">
                <a16:creationId xmlns:a16="http://schemas.microsoft.com/office/drawing/2014/main" id="{D49D2BC0-3B2B-2444-BFD2-05B4702116F5}"/>
              </a:ext>
            </a:extLst>
          </p:cNvPr>
          <p:cNvSpPr>
            <a:spLocks noGrp="1"/>
          </p:cNvSpPr>
          <p:nvPr>
            <p:ph type="subTitle" idx="1"/>
          </p:nvPr>
        </p:nvSpPr>
        <p:spPr>
          <a:xfrm>
            <a:off x="457200" y="3200400"/>
            <a:ext cx="5638800" cy="1655762"/>
          </a:xfrm>
        </p:spPr>
        <p:txBody>
          <a:bodyPr/>
          <a:lstStyle>
            <a:lvl1pPr marL="0" indent="0" algn="l">
              <a:buNone/>
              <a:defRPr sz="2400">
                <a:solidFill>
                  <a:srgbClr val="00205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cxnSp>
        <p:nvCxnSpPr>
          <p:cNvPr id="7" name="Straight Connector 6">
            <a:extLst>
              <a:ext uri="{FF2B5EF4-FFF2-40B4-BE49-F238E27FC236}">
                <a16:creationId xmlns:a16="http://schemas.microsoft.com/office/drawing/2014/main" id="{B0CB99A3-E1BC-0B46-9A11-79A3F59F9B38}"/>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07A3732-E7A9-B344-8DAE-D56547DA56A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2" y="5852984"/>
            <a:ext cx="2314637" cy="704736"/>
          </a:xfrm>
          <a:prstGeom prst="rect">
            <a:avLst/>
          </a:prstGeom>
        </p:spPr>
      </p:pic>
    </p:spTree>
    <p:extLst>
      <p:ext uri="{BB962C8B-B14F-4D97-AF65-F5344CB8AC3E}">
        <p14:creationId xmlns:p14="http://schemas.microsoft.com/office/powerpoint/2010/main" val="11627534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_navy+blue">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5638800" cy="2743200"/>
          </a:xfrm>
        </p:spPr>
        <p:txBody>
          <a:bodyPr anchor="t" anchorCtr="0">
            <a:normAutofit/>
          </a:bodyPr>
          <a:lstStyle>
            <a:lvl1pPr>
              <a:defRPr sz="4200">
                <a:solidFill>
                  <a:srgbClr val="009ADE"/>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1AFBD7E-873F-FC49-A840-08A744808DF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2" y="5852984"/>
            <a:ext cx="2314637" cy="704735"/>
          </a:xfrm>
          <a:prstGeom prst="rect">
            <a:avLst/>
          </a:prstGeom>
        </p:spPr>
      </p:pic>
    </p:spTree>
    <p:extLst>
      <p:ext uri="{BB962C8B-B14F-4D97-AF65-F5344CB8AC3E}">
        <p14:creationId xmlns:p14="http://schemas.microsoft.com/office/powerpoint/2010/main" val="484019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_navy">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5638800" cy="2743200"/>
          </a:xfrm>
        </p:spPr>
        <p:txBody>
          <a:bodyPr anchor="t" anchorCtr="0">
            <a:normAutofit/>
          </a:bodyPr>
          <a:lstStyle>
            <a:lvl1pPr>
              <a:defRPr sz="4200">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F07AB91-D215-9B41-9808-46FFB4D2758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3" y="6000906"/>
            <a:ext cx="1828798" cy="556812"/>
          </a:xfrm>
          <a:prstGeom prst="rect">
            <a:avLst/>
          </a:prstGeom>
        </p:spPr>
      </p:pic>
    </p:spTree>
    <p:extLst>
      <p:ext uri="{BB962C8B-B14F-4D97-AF65-F5344CB8AC3E}">
        <p14:creationId xmlns:p14="http://schemas.microsoft.com/office/powerpoint/2010/main" val="16896954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Section Header_navy with bullets">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964F-381C-7B4D-833B-E524C78820A6}"/>
              </a:ext>
            </a:extLst>
          </p:cNvPr>
          <p:cNvSpPr>
            <a:spLocks noGrp="1"/>
          </p:cNvSpPr>
          <p:nvPr>
            <p:ph type="title"/>
          </p:nvPr>
        </p:nvSpPr>
        <p:spPr>
          <a:xfrm>
            <a:off x="457200" y="685799"/>
            <a:ext cx="5638800" cy="3075869"/>
          </a:xfrm>
        </p:spPr>
        <p:txBody>
          <a:bodyPr>
            <a:normAutofit/>
          </a:bodyPr>
          <a:lstStyle>
            <a:lvl1pPr>
              <a:defRPr sz="4200">
                <a:solidFill>
                  <a:srgbClr val="009ADE"/>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881B538-2004-A148-91A7-DDAD8DCB0CAC}"/>
              </a:ext>
            </a:extLst>
          </p:cNvPr>
          <p:cNvSpPr>
            <a:spLocks noGrp="1"/>
          </p:cNvSpPr>
          <p:nvPr>
            <p:ph idx="1"/>
          </p:nvPr>
        </p:nvSpPr>
        <p:spPr>
          <a:xfrm>
            <a:off x="7917084" y="685800"/>
            <a:ext cx="3817716" cy="546099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BEB427A-B671-5046-997C-FBCC440F9598}"/>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BAEF5830-4E1F-5A49-AE5A-AC956905C58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7" name="Straight Connector 6">
            <a:extLst>
              <a:ext uri="{FF2B5EF4-FFF2-40B4-BE49-F238E27FC236}">
                <a16:creationId xmlns:a16="http://schemas.microsoft.com/office/drawing/2014/main" id="{47586040-0D3B-0A43-AF9D-DF0628A08055}"/>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A501AEF-ABA1-5B46-9DF6-FA16A49F32F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3" y="6000906"/>
            <a:ext cx="1828798" cy="556812"/>
          </a:xfrm>
          <a:prstGeom prst="rect">
            <a:avLst/>
          </a:prstGeom>
        </p:spPr>
      </p:pic>
    </p:spTree>
    <p:extLst>
      <p:ext uri="{BB962C8B-B14F-4D97-AF65-F5344CB8AC3E}">
        <p14:creationId xmlns:p14="http://schemas.microsoft.com/office/powerpoint/2010/main" val="1394854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_light blue">
    <p:bg>
      <p:bgPr>
        <a:solidFill>
          <a:srgbClr val="DDEF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5638800" cy="2743200"/>
          </a:xfrm>
        </p:spPr>
        <p:txBody>
          <a:bodyPr anchor="t" anchorCtr="0">
            <a:normAutofit/>
          </a:bodyPr>
          <a:lstStyle>
            <a:lvl1pPr>
              <a:defRPr sz="4200">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D1B0992-9F08-4D46-9772-C6DCA591D5B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3" y="6000906"/>
            <a:ext cx="1828798" cy="556813"/>
          </a:xfrm>
          <a:prstGeom prst="rect">
            <a:avLst/>
          </a:prstGeom>
        </p:spPr>
      </p:pic>
    </p:spTree>
    <p:extLst>
      <p:ext uri="{BB962C8B-B14F-4D97-AF65-F5344CB8AC3E}">
        <p14:creationId xmlns:p14="http://schemas.microsoft.com/office/powerpoint/2010/main" val="2889780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72D2-58B6-4CFE-9B5D-78D642AB6E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4B44ED-843E-45FF-A22F-AD30282B15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A999C9-3AEA-481D-A69E-C7C1465DAEA5}"/>
              </a:ext>
            </a:extLst>
          </p:cNvPr>
          <p:cNvSpPr>
            <a:spLocks noGrp="1"/>
          </p:cNvSpPr>
          <p:nvPr>
            <p:ph type="dt" sz="half" idx="10"/>
          </p:nvPr>
        </p:nvSpPr>
        <p:spPr/>
        <p:txBody>
          <a:bodyPr/>
          <a:lstStyle/>
          <a:p>
            <a:fld id="{8C0E66B5-3F20-46AA-BB0A-3D7600302F2E}" type="datetimeFigureOut">
              <a:rPr lang="en-US" smtClean="0"/>
              <a:t>3/25/2024</a:t>
            </a:fld>
            <a:endParaRPr lang="en-US"/>
          </a:p>
        </p:txBody>
      </p:sp>
      <p:sp>
        <p:nvSpPr>
          <p:cNvPr id="5" name="Footer Placeholder 4">
            <a:extLst>
              <a:ext uri="{FF2B5EF4-FFF2-40B4-BE49-F238E27FC236}">
                <a16:creationId xmlns:a16="http://schemas.microsoft.com/office/drawing/2014/main" id="{7D5F2F7D-7D4C-43B2-BEAE-D97DA18B28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A4F6DA-C45C-4A09-AB4B-7D04EF944C2F}"/>
              </a:ext>
            </a:extLst>
          </p:cNvPr>
          <p:cNvSpPr>
            <a:spLocks noGrp="1"/>
          </p:cNvSpPr>
          <p:nvPr>
            <p:ph type="sldNum" sz="quarter" idx="12"/>
          </p:nvPr>
        </p:nvSpPr>
        <p:spPr/>
        <p:txBody>
          <a:bodyPr/>
          <a:lstStyle/>
          <a:p>
            <a:fld id="{C58B9B09-9B23-4196-B844-8197E974FAA5}" type="slidenum">
              <a:rPr lang="en-US" smtClean="0"/>
              <a:t>‹#›</a:t>
            </a:fld>
            <a:endParaRPr lang="en-US"/>
          </a:p>
        </p:txBody>
      </p:sp>
    </p:spTree>
    <p:extLst>
      <p:ext uri="{BB962C8B-B14F-4D97-AF65-F5344CB8AC3E}">
        <p14:creationId xmlns:p14="http://schemas.microsoft.com/office/powerpoint/2010/main" val="19694360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_light blue+image">
    <p:bg>
      <p:bgPr>
        <a:solidFill>
          <a:srgbClr val="DDEF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5638800" cy="2743200"/>
          </a:xfrm>
        </p:spPr>
        <p:txBody>
          <a:bodyPr anchor="t" anchorCtr="0">
            <a:normAutofit/>
          </a:bodyPr>
          <a:lstStyle>
            <a:lvl1pPr>
              <a:defRPr sz="4200">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text, person&#10;&#10;Description automatically generated">
            <a:extLst>
              <a:ext uri="{FF2B5EF4-FFF2-40B4-BE49-F238E27FC236}">
                <a16:creationId xmlns:a16="http://schemas.microsoft.com/office/drawing/2014/main" id="{358AE12E-C068-CD44-A709-794E11A2B70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89499" y="-51762"/>
            <a:ext cx="11102500" cy="6909762"/>
          </a:xfrm>
          <a:prstGeom prst="rect">
            <a:avLst/>
          </a:prstGeom>
        </p:spPr>
      </p:pic>
      <p:pic>
        <p:nvPicPr>
          <p:cNvPr id="9" name="Picture 8">
            <a:extLst>
              <a:ext uri="{FF2B5EF4-FFF2-40B4-BE49-F238E27FC236}">
                <a16:creationId xmlns:a16="http://schemas.microsoft.com/office/drawing/2014/main" id="{185721B3-1393-424A-8F5B-131AC8625327}"/>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57203" y="6000906"/>
            <a:ext cx="1828798" cy="556813"/>
          </a:xfrm>
          <a:prstGeom prst="rect">
            <a:avLst/>
          </a:prstGeom>
        </p:spPr>
      </p:pic>
    </p:spTree>
    <p:extLst>
      <p:ext uri="{BB962C8B-B14F-4D97-AF65-F5344CB8AC3E}">
        <p14:creationId xmlns:p14="http://schemas.microsoft.com/office/powerpoint/2010/main" val="8652672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Section Header_photo">
    <p:bg>
      <p:bgPr>
        <a:solidFill>
          <a:srgbClr val="00205C"/>
        </a:solidFill>
        <a:effectLst/>
      </p:bgPr>
    </p:bg>
    <p:spTree>
      <p:nvGrpSpPr>
        <p:cNvPr id="1" name=""/>
        <p:cNvGrpSpPr/>
        <p:nvPr/>
      </p:nvGrpSpPr>
      <p:grpSpPr>
        <a:xfrm>
          <a:off x="0" y="0"/>
          <a:ext cx="0" cy="0"/>
          <a:chOff x="0" y="0"/>
          <a:chExt cx="0" cy="0"/>
        </a:xfrm>
      </p:grpSpPr>
      <p:pic>
        <p:nvPicPr>
          <p:cNvPr id="7" name="Picture 6" descr="A close-up of hands holding a child's hand&#10;&#10;Description automatically generated with medium confidence">
            <a:extLst>
              <a:ext uri="{FF2B5EF4-FFF2-40B4-BE49-F238E27FC236}">
                <a16:creationId xmlns:a16="http://schemas.microsoft.com/office/drawing/2014/main" id="{FCD3ED49-EBD8-B24A-AA9F-F664089003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5638800" cy="2743200"/>
          </a:xfrm>
        </p:spPr>
        <p:txBody>
          <a:bodyPr anchor="t" anchorCtr="0">
            <a:normAutofit/>
          </a:bodyPr>
          <a:lstStyle>
            <a:lvl1pPr>
              <a:defRPr sz="6000">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F263B6D-8996-474F-BAA8-575C05E6660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57203" y="6000906"/>
            <a:ext cx="1828798" cy="556812"/>
          </a:xfrm>
          <a:prstGeom prst="rect">
            <a:avLst/>
          </a:prstGeom>
        </p:spPr>
      </p:pic>
    </p:spTree>
    <p:extLst>
      <p:ext uri="{BB962C8B-B14F-4D97-AF65-F5344CB8AC3E}">
        <p14:creationId xmlns:p14="http://schemas.microsoft.com/office/powerpoint/2010/main" val="14848882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5638800" cy="2743200"/>
          </a:xfrm>
        </p:spPr>
        <p:txBody>
          <a:bodyPr anchor="t" anchorCtr="0">
            <a:normAutofit/>
          </a:bodyPr>
          <a:lstStyle>
            <a:lvl1pPr>
              <a:defRPr sz="6000">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31A47E6-021F-C944-BAE1-D55D61F608A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57203" y="6000906"/>
            <a:ext cx="1828798" cy="556812"/>
          </a:xfrm>
          <a:prstGeom prst="rect">
            <a:avLst/>
          </a:prstGeom>
        </p:spPr>
      </p:pic>
    </p:spTree>
    <p:extLst>
      <p:ext uri="{BB962C8B-B14F-4D97-AF65-F5344CB8AC3E}">
        <p14:creationId xmlns:p14="http://schemas.microsoft.com/office/powerpoint/2010/main" val="20697279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5638800" cy="2743200"/>
          </a:xfrm>
        </p:spPr>
        <p:txBody>
          <a:bodyPr anchor="t" anchorCtr="0">
            <a:normAutofit/>
          </a:bodyPr>
          <a:lstStyle>
            <a:lvl1pPr>
              <a:defRPr sz="6000">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E0C0D0-CCE0-8E4F-A363-BB316DFA39C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57203" y="6000906"/>
            <a:ext cx="1828798" cy="556812"/>
          </a:xfrm>
          <a:prstGeom prst="rect">
            <a:avLst/>
          </a:prstGeom>
        </p:spPr>
      </p:pic>
    </p:spTree>
    <p:extLst>
      <p:ext uri="{BB962C8B-B14F-4D97-AF65-F5344CB8AC3E}">
        <p14:creationId xmlns:p14="http://schemas.microsoft.com/office/powerpoint/2010/main" val="22958971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5638800" cy="2743200"/>
          </a:xfrm>
        </p:spPr>
        <p:txBody>
          <a:bodyPr anchor="t" anchorCtr="0">
            <a:normAutofit/>
          </a:bodyPr>
          <a:lstStyle>
            <a:lvl1pPr>
              <a:defRPr sz="6000">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475906B-9E00-8348-A356-A1DE427D3C43}"/>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57203" y="6000906"/>
            <a:ext cx="1828798" cy="556812"/>
          </a:xfrm>
          <a:prstGeom prst="rect">
            <a:avLst/>
          </a:prstGeom>
        </p:spPr>
      </p:pic>
    </p:spTree>
    <p:extLst>
      <p:ext uri="{BB962C8B-B14F-4D97-AF65-F5344CB8AC3E}">
        <p14:creationId xmlns:p14="http://schemas.microsoft.com/office/powerpoint/2010/main" val="18291059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0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5638800" cy="2743200"/>
          </a:xfrm>
        </p:spPr>
        <p:txBody>
          <a:bodyPr anchor="t" anchorCtr="0">
            <a:normAutofit/>
          </a:bodyPr>
          <a:lstStyle>
            <a:lvl1pPr>
              <a:defRPr sz="6000">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C9FB247-3197-0943-93E9-189420DEBDE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57203" y="6000906"/>
            <a:ext cx="1828798" cy="556812"/>
          </a:xfrm>
          <a:prstGeom prst="rect">
            <a:avLst/>
          </a:prstGeom>
        </p:spPr>
      </p:pic>
    </p:spTree>
    <p:extLst>
      <p:ext uri="{BB962C8B-B14F-4D97-AF65-F5344CB8AC3E}">
        <p14:creationId xmlns:p14="http://schemas.microsoft.com/office/powerpoint/2010/main" val="9968998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3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5638800" cy="2743200"/>
          </a:xfrm>
        </p:spPr>
        <p:txBody>
          <a:bodyPr anchor="t" anchorCtr="0">
            <a:normAutofit/>
          </a:bodyPr>
          <a:lstStyle>
            <a:lvl1pPr>
              <a:defRPr sz="6000">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251DC5B-DFE6-E242-ACD8-A305694C9878}"/>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57203" y="6000906"/>
            <a:ext cx="1828798" cy="556812"/>
          </a:xfrm>
          <a:prstGeom prst="rect">
            <a:avLst/>
          </a:prstGeom>
        </p:spPr>
      </p:pic>
    </p:spTree>
    <p:extLst>
      <p:ext uri="{BB962C8B-B14F-4D97-AF65-F5344CB8AC3E}">
        <p14:creationId xmlns:p14="http://schemas.microsoft.com/office/powerpoint/2010/main" val="12689035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5638800" cy="2743200"/>
          </a:xfrm>
        </p:spPr>
        <p:txBody>
          <a:bodyPr anchor="t" anchorCtr="0">
            <a:normAutofit/>
          </a:bodyPr>
          <a:lstStyle>
            <a:lvl1pPr>
              <a:defRPr sz="6000">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CEB4C6A-ABE1-CC43-80D7-96BB3E6B03F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57203" y="6000906"/>
            <a:ext cx="1828798" cy="556812"/>
          </a:xfrm>
          <a:prstGeom prst="rect">
            <a:avLst/>
          </a:prstGeom>
        </p:spPr>
      </p:pic>
    </p:spTree>
    <p:extLst>
      <p:ext uri="{BB962C8B-B14F-4D97-AF65-F5344CB8AC3E}">
        <p14:creationId xmlns:p14="http://schemas.microsoft.com/office/powerpoint/2010/main" val="42691672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5638800" cy="2743200"/>
          </a:xfrm>
        </p:spPr>
        <p:txBody>
          <a:bodyPr anchor="t" anchorCtr="0">
            <a:normAutofit/>
          </a:bodyPr>
          <a:lstStyle>
            <a:lvl1pPr>
              <a:defRPr sz="6000">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CEB4C6A-ABE1-CC43-80D7-96BB3E6B03F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57203" y="6000906"/>
            <a:ext cx="1828798" cy="556812"/>
          </a:xfrm>
          <a:prstGeom prst="rect">
            <a:avLst/>
          </a:prstGeom>
        </p:spPr>
      </p:pic>
    </p:spTree>
    <p:extLst>
      <p:ext uri="{BB962C8B-B14F-4D97-AF65-F5344CB8AC3E}">
        <p14:creationId xmlns:p14="http://schemas.microsoft.com/office/powerpoint/2010/main" val="15280850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6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5638800" cy="2743200"/>
          </a:xfrm>
        </p:spPr>
        <p:txBody>
          <a:bodyPr anchor="t" anchorCtr="0">
            <a:normAutofit/>
          </a:bodyPr>
          <a:lstStyle>
            <a:lvl1pPr>
              <a:defRPr sz="6000">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CEB4C6A-ABE1-CC43-80D7-96BB3E6B03F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57203" y="6000906"/>
            <a:ext cx="1828798" cy="556812"/>
          </a:xfrm>
          <a:prstGeom prst="rect">
            <a:avLst/>
          </a:prstGeom>
        </p:spPr>
      </p:pic>
    </p:spTree>
    <p:extLst>
      <p:ext uri="{BB962C8B-B14F-4D97-AF65-F5344CB8AC3E}">
        <p14:creationId xmlns:p14="http://schemas.microsoft.com/office/powerpoint/2010/main" val="1868935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8D3CF-CA87-4678-A3D8-882A975330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248E86-4CA3-47B5-B912-64C481DF48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711449-E320-42B8-A7A4-B1388F40E8B1}"/>
              </a:ext>
            </a:extLst>
          </p:cNvPr>
          <p:cNvSpPr>
            <a:spLocks noGrp="1"/>
          </p:cNvSpPr>
          <p:nvPr>
            <p:ph type="dt" sz="half" idx="10"/>
          </p:nvPr>
        </p:nvSpPr>
        <p:spPr/>
        <p:txBody>
          <a:bodyPr/>
          <a:lstStyle/>
          <a:p>
            <a:fld id="{8C0E66B5-3F20-46AA-BB0A-3D7600302F2E}" type="datetimeFigureOut">
              <a:rPr lang="en-US" smtClean="0"/>
              <a:t>3/25/2024</a:t>
            </a:fld>
            <a:endParaRPr lang="en-US"/>
          </a:p>
        </p:txBody>
      </p:sp>
      <p:sp>
        <p:nvSpPr>
          <p:cNvPr id="5" name="Footer Placeholder 4">
            <a:extLst>
              <a:ext uri="{FF2B5EF4-FFF2-40B4-BE49-F238E27FC236}">
                <a16:creationId xmlns:a16="http://schemas.microsoft.com/office/drawing/2014/main" id="{0D088813-35CB-4079-A8EF-21949E6EB0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7CA594-CD7E-4E98-AA12-D592CC6CD35C}"/>
              </a:ext>
            </a:extLst>
          </p:cNvPr>
          <p:cNvSpPr>
            <a:spLocks noGrp="1"/>
          </p:cNvSpPr>
          <p:nvPr>
            <p:ph type="sldNum" sz="quarter" idx="12"/>
          </p:nvPr>
        </p:nvSpPr>
        <p:spPr/>
        <p:txBody>
          <a:bodyPr/>
          <a:lstStyle/>
          <a:p>
            <a:fld id="{C58B9B09-9B23-4196-B844-8197E974FAA5}" type="slidenum">
              <a:rPr lang="en-US" smtClean="0"/>
              <a:t>‹#›</a:t>
            </a:fld>
            <a:endParaRPr lang="en-US"/>
          </a:p>
        </p:txBody>
      </p:sp>
    </p:spTree>
    <p:extLst>
      <p:ext uri="{BB962C8B-B14F-4D97-AF65-F5344CB8AC3E}">
        <p14:creationId xmlns:p14="http://schemas.microsoft.com/office/powerpoint/2010/main" val="25033161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5638800" cy="2743200"/>
          </a:xfrm>
        </p:spPr>
        <p:txBody>
          <a:bodyPr anchor="t" anchorCtr="0">
            <a:normAutofit/>
          </a:bodyPr>
          <a:lstStyle>
            <a:lvl1pPr>
              <a:defRPr sz="6000">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918AED1-D52B-B843-8422-E6CDCCEE03A9}"/>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57203" y="6000906"/>
            <a:ext cx="1828798" cy="556812"/>
          </a:xfrm>
          <a:prstGeom prst="rect">
            <a:avLst/>
          </a:prstGeom>
        </p:spPr>
      </p:pic>
    </p:spTree>
    <p:extLst>
      <p:ext uri="{BB962C8B-B14F-4D97-AF65-F5344CB8AC3E}">
        <p14:creationId xmlns:p14="http://schemas.microsoft.com/office/powerpoint/2010/main" val="3734377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1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5638800" cy="2743200"/>
          </a:xfrm>
        </p:spPr>
        <p:txBody>
          <a:bodyPr anchor="t" anchorCtr="0">
            <a:normAutofit/>
          </a:bodyPr>
          <a:lstStyle>
            <a:lvl1pPr>
              <a:defRPr sz="6000">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5FCFE85-65AF-3D40-9C08-454356D6DD2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Tree>
    <p:extLst>
      <p:ext uri="{BB962C8B-B14F-4D97-AF65-F5344CB8AC3E}">
        <p14:creationId xmlns:p14="http://schemas.microsoft.com/office/powerpoint/2010/main" val="4966278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7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5638800" cy="2743200"/>
          </a:xfrm>
        </p:spPr>
        <p:txBody>
          <a:bodyPr anchor="t" anchorCtr="0">
            <a:normAutofit/>
          </a:bodyPr>
          <a:lstStyle>
            <a:lvl1pPr>
              <a:defRPr sz="6000">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5FCFE85-65AF-3D40-9C08-454356D6DD2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Tree>
    <p:extLst>
      <p:ext uri="{BB962C8B-B14F-4D97-AF65-F5344CB8AC3E}">
        <p14:creationId xmlns:p14="http://schemas.microsoft.com/office/powerpoint/2010/main" val="40797452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8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4238786" cy="2743200"/>
          </a:xfrm>
        </p:spPr>
        <p:txBody>
          <a:bodyPr anchor="t" anchorCtr="0">
            <a:normAutofit/>
          </a:bodyPr>
          <a:lstStyle>
            <a:lvl1pPr>
              <a:defRPr sz="6000">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5FCFE85-65AF-3D40-9C08-454356D6DD2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Tree>
    <p:extLst>
      <p:ext uri="{BB962C8B-B14F-4D97-AF65-F5344CB8AC3E}">
        <p14:creationId xmlns:p14="http://schemas.microsoft.com/office/powerpoint/2010/main" val="5199730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9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685801"/>
            <a:ext cx="4238786" cy="2743200"/>
          </a:xfrm>
        </p:spPr>
        <p:txBody>
          <a:bodyPr anchor="t" anchorCtr="0">
            <a:normAutofit/>
          </a:bodyPr>
          <a:lstStyle>
            <a:lvl1pPr>
              <a:defRPr sz="6000">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5FCFE85-65AF-3D40-9C08-454356D6DD2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Tree>
    <p:extLst>
      <p:ext uri="{BB962C8B-B14F-4D97-AF65-F5344CB8AC3E}">
        <p14:creationId xmlns:p14="http://schemas.microsoft.com/office/powerpoint/2010/main" val="33383977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EC86-78C9-4D4A-AF51-6E9B4717964B}"/>
              </a:ext>
            </a:extLst>
          </p:cNvPr>
          <p:cNvSpPr>
            <a:spLocks noGrp="1"/>
          </p:cNvSpPr>
          <p:nvPr>
            <p:ph type="title" hasCustomPrompt="1"/>
          </p:nvPr>
        </p:nvSpPr>
        <p:spPr>
          <a:xfrm>
            <a:off x="457200" y="1846372"/>
            <a:ext cx="9700351" cy="2743200"/>
          </a:xfrm>
        </p:spPr>
        <p:txBody>
          <a:bodyPr anchor="t" anchorCtr="0">
            <a:normAutofit/>
          </a:bodyPr>
          <a:lstStyle>
            <a:lvl1pPr marL="228600" indent="-228600">
              <a:defRPr sz="4000">
                <a:solidFill>
                  <a:srgbClr val="009ADE"/>
                </a:solidFill>
              </a:defRPr>
            </a:lvl1pPr>
          </a:lstStyle>
          <a:p>
            <a:r>
              <a:rPr lang="en-US"/>
              <a:t>Click to edit Master </a:t>
            </a:r>
            <a:br>
              <a:rPr lang="en-US"/>
            </a:br>
            <a:r>
              <a:rPr lang="en-US"/>
              <a:t>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19A20877-C6F5-D948-A95F-D08C52CB3591}"/>
              </a:ext>
            </a:extLst>
          </p:cNvPr>
          <p:cNvSpPr>
            <a:spLocks noGrp="1"/>
          </p:cNvSpPr>
          <p:nvPr>
            <p:ph type="body" sz="quarter" idx="13" hasCustomPrompt="1"/>
          </p:nvPr>
        </p:nvSpPr>
        <p:spPr>
          <a:xfrm>
            <a:off x="457200" y="4734772"/>
            <a:ext cx="9700351" cy="760413"/>
          </a:xfrm>
        </p:spPr>
        <p:txBody>
          <a:bodyPr/>
          <a:lstStyle>
            <a:lvl1pPr marL="0" indent="0">
              <a:buNone/>
              <a:defRPr b="1" i="0">
                <a:solidFill>
                  <a:schemeClr val="bg1"/>
                </a:solidFill>
                <a:latin typeface="Calibri" panose="020F0502020204030204" pitchFamily="34" charset="0"/>
                <a:cs typeface="Calibri" panose="020F0502020204030204" pitchFamily="34" charset="0"/>
              </a:defRPr>
            </a:lvl1pPr>
            <a:lvl2pPr marL="457200" indent="0">
              <a:buFont typeface="Arial" panose="020B0604020202020204" pitchFamily="34" charset="0"/>
              <a:buNone/>
              <a:defRPr>
                <a:solidFill>
                  <a:schemeClr val="bg1"/>
                </a:solidFill>
              </a:defRPr>
            </a:lvl2pPr>
          </a:lstStyle>
          <a:p>
            <a:pPr lvl="0"/>
            <a:r>
              <a:rPr lang="en-US"/>
              <a:t>CLICK TO EDIT MASTER TEXT STYLES</a:t>
            </a:r>
          </a:p>
        </p:txBody>
      </p:sp>
      <p:pic>
        <p:nvPicPr>
          <p:cNvPr id="7" name="Picture 6">
            <a:extLst>
              <a:ext uri="{FF2B5EF4-FFF2-40B4-BE49-F238E27FC236}">
                <a16:creationId xmlns:a16="http://schemas.microsoft.com/office/drawing/2014/main" id="{1ECEC661-474A-1A4C-9F57-9C28C3FE5F4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1"/>
          </a:xfrm>
          <a:prstGeom prst="rect">
            <a:avLst/>
          </a:prstGeom>
        </p:spPr>
      </p:pic>
    </p:spTree>
    <p:extLst>
      <p:ext uri="{BB962C8B-B14F-4D97-AF65-F5344CB8AC3E}">
        <p14:creationId xmlns:p14="http://schemas.microsoft.com/office/powerpoint/2010/main" val="19476775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rge text_navy">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457200" y="1139590"/>
            <a:ext cx="9700351" cy="219810"/>
          </a:xfrm>
        </p:spPr>
        <p:txBody>
          <a:bodyPr anchor="t" anchorCtr="0">
            <a:normAutofit/>
          </a:bodyPr>
          <a:lstStyle>
            <a:lvl1pPr marL="0" indent="0">
              <a:defRPr sz="1400">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19A20877-C6F5-D948-A95F-D08C52CB3591}"/>
              </a:ext>
            </a:extLst>
          </p:cNvPr>
          <p:cNvSpPr>
            <a:spLocks noGrp="1"/>
          </p:cNvSpPr>
          <p:nvPr>
            <p:ph type="body" sz="quarter" idx="13" hasCustomPrompt="1"/>
          </p:nvPr>
        </p:nvSpPr>
        <p:spPr>
          <a:xfrm>
            <a:off x="457200" y="1574800"/>
            <a:ext cx="9700351" cy="3920385"/>
          </a:xfrm>
        </p:spPr>
        <p:txBody>
          <a:bodyPr>
            <a:normAutofit/>
          </a:bodyPr>
          <a:lstStyle>
            <a:lvl1pPr marL="0" indent="0">
              <a:spcBef>
                <a:spcPts val="1800"/>
              </a:spcBef>
              <a:buNone/>
              <a:defRPr sz="4000" b="0" i="0">
                <a:solidFill>
                  <a:srgbClr val="009ADE"/>
                </a:solidFill>
                <a:latin typeface="Calibri" panose="020F0502020204030204" pitchFamily="34" charset="0"/>
                <a:cs typeface="Calibri" panose="020F0502020204030204" pitchFamily="34" charset="0"/>
              </a:defRPr>
            </a:lvl1pPr>
            <a:lvl2pPr marL="457200" indent="0">
              <a:buFont typeface="Arial" panose="020B0604020202020204" pitchFamily="34" charset="0"/>
              <a:buNone/>
              <a:defRPr>
                <a:solidFill>
                  <a:schemeClr val="bg1"/>
                </a:solidFill>
              </a:defRPr>
            </a:lvl2pPr>
          </a:lstStyle>
          <a:p>
            <a:pPr lvl="0"/>
            <a:r>
              <a:rPr lang="en-US"/>
              <a:t>Click to edit master text styles</a:t>
            </a:r>
          </a:p>
        </p:txBody>
      </p:sp>
      <p:pic>
        <p:nvPicPr>
          <p:cNvPr id="7" name="Picture 6">
            <a:extLst>
              <a:ext uri="{FF2B5EF4-FFF2-40B4-BE49-F238E27FC236}">
                <a16:creationId xmlns:a16="http://schemas.microsoft.com/office/drawing/2014/main" id="{1ECEC661-474A-1A4C-9F57-9C28C3FE5F4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1"/>
          </a:xfrm>
          <a:prstGeom prst="rect">
            <a:avLst/>
          </a:prstGeom>
        </p:spPr>
      </p:pic>
    </p:spTree>
    <p:extLst>
      <p:ext uri="{BB962C8B-B14F-4D97-AF65-F5344CB8AC3E}">
        <p14:creationId xmlns:p14="http://schemas.microsoft.com/office/powerpoint/2010/main" val="17065060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rge text ">
    <p:bg>
      <p:bgPr>
        <a:solidFill>
          <a:srgbClr val="DDEFF9"/>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19A20877-C6F5-D948-A95F-D08C52CB3591}"/>
              </a:ext>
            </a:extLst>
          </p:cNvPr>
          <p:cNvSpPr>
            <a:spLocks noGrp="1"/>
          </p:cNvSpPr>
          <p:nvPr>
            <p:ph type="body" sz="quarter" idx="13" hasCustomPrompt="1"/>
          </p:nvPr>
        </p:nvSpPr>
        <p:spPr>
          <a:xfrm>
            <a:off x="457200" y="4229051"/>
            <a:ext cx="7020558" cy="760413"/>
          </a:xfrm>
        </p:spPr>
        <p:txBody>
          <a:bodyPr/>
          <a:lstStyle>
            <a:lvl1pPr marL="0" indent="0">
              <a:buNone/>
              <a:defRPr b="1" i="0">
                <a:solidFill>
                  <a:srgbClr val="00205C"/>
                </a:solidFill>
                <a:latin typeface="Calibri" panose="020F0502020204030204" pitchFamily="34" charset="0"/>
                <a:cs typeface="Calibri" panose="020F0502020204030204" pitchFamily="34" charset="0"/>
              </a:defRPr>
            </a:lvl1pPr>
            <a:lvl2pPr marL="457200" indent="0">
              <a:buFont typeface="Arial" panose="020B0604020202020204" pitchFamily="34" charset="0"/>
              <a:buNone/>
              <a:defRPr>
                <a:solidFill>
                  <a:schemeClr val="bg1"/>
                </a:solidFill>
              </a:defRPr>
            </a:lvl2pPr>
          </a:lstStyle>
          <a:p>
            <a:pPr lvl="0"/>
            <a:r>
              <a:rPr lang="en-US"/>
              <a:t>CLICK TO EDIT MASTER TEXT STYLES</a:t>
            </a:r>
          </a:p>
        </p:txBody>
      </p:sp>
      <p:pic>
        <p:nvPicPr>
          <p:cNvPr id="7" name="Picture 6">
            <a:extLst>
              <a:ext uri="{FF2B5EF4-FFF2-40B4-BE49-F238E27FC236}">
                <a16:creationId xmlns:a16="http://schemas.microsoft.com/office/drawing/2014/main" id="{1ECEC661-474A-1A4C-9F57-9C28C3FE5F4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5" y="6000906"/>
            <a:ext cx="1828792" cy="556811"/>
          </a:xfrm>
          <a:prstGeom prst="rect">
            <a:avLst/>
          </a:prstGeom>
        </p:spPr>
      </p:pic>
      <p:sp>
        <p:nvSpPr>
          <p:cNvPr id="9" name="Picture Placeholder 11">
            <a:extLst>
              <a:ext uri="{FF2B5EF4-FFF2-40B4-BE49-F238E27FC236}">
                <a16:creationId xmlns:a16="http://schemas.microsoft.com/office/drawing/2014/main" id="{9DD4EE67-57B6-3E41-9A9B-D3C3BD8E5C0B}"/>
              </a:ext>
            </a:extLst>
          </p:cNvPr>
          <p:cNvSpPr>
            <a:spLocks noGrp="1"/>
          </p:cNvSpPr>
          <p:nvPr>
            <p:ph type="pic" sz="quarter" idx="14"/>
          </p:nvPr>
        </p:nvSpPr>
        <p:spPr>
          <a:xfrm>
            <a:off x="7760800" y="1551943"/>
            <a:ext cx="3973999" cy="3477249"/>
          </a:xfrm>
        </p:spPr>
        <p:txBody>
          <a:bodyPr/>
          <a:lstStyle>
            <a:lvl1pPr marL="0" indent="0">
              <a:buNone/>
              <a:defRPr/>
            </a:lvl1pPr>
          </a:lstStyle>
          <a:p>
            <a:endParaRPr lang="en-US"/>
          </a:p>
        </p:txBody>
      </p:sp>
      <p:sp>
        <p:nvSpPr>
          <p:cNvPr id="11" name="Title 1">
            <a:extLst>
              <a:ext uri="{FF2B5EF4-FFF2-40B4-BE49-F238E27FC236}">
                <a16:creationId xmlns:a16="http://schemas.microsoft.com/office/drawing/2014/main" id="{7DA67AD6-D8C7-B74A-B8D9-C0B4BE696ED5}"/>
              </a:ext>
            </a:extLst>
          </p:cNvPr>
          <p:cNvSpPr txBox="1">
            <a:spLocks/>
          </p:cNvSpPr>
          <p:nvPr userDrawn="1"/>
        </p:nvSpPr>
        <p:spPr>
          <a:xfrm>
            <a:off x="457201" y="1139590"/>
            <a:ext cx="7305040" cy="219810"/>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ct val="0"/>
              </a:spcBef>
              <a:buNone/>
              <a:defRPr sz="1400" b="0" i="0" kern="1200">
                <a:solidFill>
                  <a:schemeClr val="bg1"/>
                </a:solidFill>
                <a:latin typeface="+mn-lt"/>
                <a:ea typeface="+mj-ea"/>
                <a:cs typeface="+mj-cs"/>
              </a:defRPr>
            </a:lvl1pPr>
          </a:lstStyle>
          <a:p>
            <a:r>
              <a:rPr lang="en-US">
                <a:solidFill>
                  <a:srgbClr val="00205C"/>
                </a:solidFill>
              </a:rPr>
              <a:t>Click to edit Master title style</a:t>
            </a:r>
          </a:p>
        </p:txBody>
      </p:sp>
      <p:sp>
        <p:nvSpPr>
          <p:cNvPr id="12" name="Text Placeholder 3">
            <a:extLst>
              <a:ext uri="{FF2B5EF4-FFF2-40B4-BE49-F238E27FC236}">
                <a16:creationId xmlns:a16="http://schemas.microsoft.com/office/drawing/2014/main" id="{24CB5F0B-02BD-614A-851C-63011963ECDA}"/>
              </a:ext>
            </a:extLst>
          </p:cNvPr>
          <p:cNvSpPr>
            <a:spLocks noGrp="1"/>
          </p:cNvSpPr>
          <p:nvPr>
            <p:ph type="body" sz="quarter" idx="15" hasCustomPrompt="1"/>
          </p:nvPr>
        </p:nvSpPr>
        <p:spPr>
          <a:xfrm>
            <a:off x="457201" y="1574801"/>
            <a:ext cx="7020559" cy="2654250"/>
          </a:xfrm>
        </p:spPr>
        <p:txBody>
          <a:bodyPr>
            <a:normAutofit/>
          </a:bodyPr>
          <a:lstStyle>
            <a:lvl1pPr marL="0" indent="0">
              <a:spcBef>
                <a:spcPts val="1800"/>
              </a:spcBef>
              <a:buNone/>
              <a:defRPr sz="4000" b="0" i="0">
                <a:solidFill>
                  <a:srgbClr val="00205C"/>
                </a:solidFill>
                <a:latin typeface="Calibri" panose="020F0502020204030204" pitchFamily="34" charset="0"/>
                <a:cs typeface="Calibri" panose="020F0502020204030204" pitchFamily="34" charset="0"/>
              </a:defRPr>
            </a:lvl1pPr>
            <a:lvl2pPr marL="457200" indent="0">
              <a:buFont typeface="Arial" panose="020B0604020202020204" pitchFamily="34" charset="0"/>
              <a:buNone/>
              <a:defRPr>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12057777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964F-381C-7B4D-833B-E524C78820A6}"/>
              </a:ext>
            </a:extLst>
          </p:cNvPr>
          <p:cNvSpPr>
            <a:spLocks noGrp="1"/>
          </p:cNvSpPr>
          <p:nvPr>
            <p:ph type="title"/>
          </p:nvPr>
        </p:nvSpPr>
        <p:spPr>
          <a:xfrm>
            <a:off x="457200" y="685800"/>
            <a:ext cx="11277600" cy="1004888"/>
          </a:xfrm>
        </p:spPr>
        <p:txBody>
          <a:bodyPr/>
          <a:lstStyle>
            <a:lvl1pPr>
              <a:defRPr>
                <a:solidFill>
                  <a:srgbClr val="0020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881B538-2004-A148-91A7-DDAD8DCB0CAC}"/>
              </a:ext>
            </a:extLst>
          </p:cNvPr>
          <p:cNvSpPr>
            <a:spLocks noGrp="1"/>
          </p:cNvSpPr>
          <p:nvPr>
            <p:ph idx="1"/>
          </p:nvPr>
        </p:nvSpPr>
        <p:spPr>
          <a:xfrm>
            <a:off x="457200" y="1825625"/>
            <a:ext cx="11277600" cy="38842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BEB427A-B671-5046-997C-FBCC440F9598}"/>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BAEF5830-4E1F-5A49-AE5A-AC956905C58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7" name="Straight Connector 6">
            <a:extLst>
              <a:ext uri="{FF2B5EF4-FFF2-40B4-BE49-F238E27FC236}">
                <a16:creationId xmlns:a16="http://schemas.microsoft.com/office/drawing/2014/main" id="{ABBF25AF-1AFC-F84B-8963-B94D2AEA127A}"/>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3EDB005-A3A8-244D-9176-D7DF06EAD0E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Tree>
    <p:extLst>
      <p:ext uri="{BB962C8B-B14F-4D97-AF65-F5344CB8AC3E}">
        <p14:creationId xmlns:p14="http://schemas.microsoft.com/office/powerpoint/2010/main" val="26855260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photos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964F-381C-7B4D-833B-E524C78820A6}"/>
              </a:ext>
            </a:extLst>
          </p:cNvPr>
          <p:cNvSpPr>
            <a:spLocks noGrp="1"/>
          </p:cNvSpPr>
          <p:nvPr>
            <p:ph type="title"/>
          </p:nvPr>
        </p:nvSpPr>
        <p:spPr>
          <a:xfrm>
            <a:off x="457200" y="685800"/>
            <a:ext cx="11277600" cy="563877"/>
          </a:xfrm>
        </p:spPr>
        <p:txBody>
          <a:bodyPr/>
          <a:lstStyle>
            <a:lvl1pPr>
              <a:defRPr>
                <a:solidFill>
                  <a:srgbClr val="0020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881B538-2004-A148-91A7-DDAD8DCB0CAC}"/>
              </a:ext>
            </a:extLst>
          </p:cNvPr>
          <p:cNvSpPr>
            <a:spLocks noGrp="1"/>
          </p:cNvSpPr>
          <p:nvPr>
            <p:ph idx="1"/>
          </p:nvPr>
        </p:nvSpPr>
        <p:spPr>
          <a:xfrm>
            <a:off x="457199" y="4979393"/>
            <a:ext cx="3657600" cy="882921"/>
          </a:xfrm>
        </p:spPr>
        <p:txBody>
          <a:bodyPr>
            <a:normAutofit/>
          </a:bodyPr>
          <a:lstStyle>
            <a:lvl1pPr marL="0" indent="0">
              <a:buNone/>
              <a:defRPr sz="1200" b="0">
                <a:latin typeface="+mj-lt"/>
              </a:defRPr>
            </a:lvl1pPr>
          </a:lstStyle>
          <a:p>
            <a:pPr lvl="0"/>
            <a:r>
              <a:rPr lang="en-US"/>
              <a:t>Click to edit Master text styles</a:t>
            </a:r>
          </a:p>
        </p:txBody>
      </p:sp>
      <p:sp>
        <p:nvSpPr>
          <p:cNvPr id="5" name="Footer Placeholder 4">
            <a:extLst>
              <a:ext uri="{FF2B5EF4-FFF2-40B4-BE49-F238E27FC236}">
                <a16:creationId xmlns:a16="http://schemas.microsoft.com/office/drawing/2014/main" id="{6BEB427A-B671-5046-997C-FBCC440F9598}"/>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BAEF5830-4E1F-5A49-AE5A-AC956905C58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7" name="Straight Connector 6">
            <a:extLst>
              <a:ext uri="{FF2B5EF4-FFF2-40B4-BE49-F238E27FC236}">
                <a16:creationId xmlns:a16="http://schemas.microsoft.com/office/drawing/2014/main" id="{ABBF25AF-1AFC-F84B-8963-B94D2AEA127A}"/>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3EDB005-A3A8-244D-9176-D7DF06EAD0E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
        <p:nvSpPr>
          <p:cNvPr id="12" name="Picture Placeholder 11">
            <a:extLst>
              <a:ext uri="{FF2B5EF4-FFF2-40B4-BE49-F238E27FC236}">
                <a16:creationId xmlns:a16="http://schemas.microsoft.com/office/drawing/2014/main" id="{1FE6E48B-14B1-A34F-BE35-F35F8B605456}"/>
              </a:ext>
            </a:extLst>
          </p:cNvPr>
          <p:cNvSpPr>
            <a:spLocks noGrp="1"/>
          </p:cNvSpPr>
          <p:nvPr>
            <p:ph type="pic" sz="quarter" idx="13"/>
          </p:nvPr>
        </p:nvSpPr>
        <p:spPr>
          <a:xfrm>
            <a:off x="457200" y="1600200"/>
            <a:ext cx="3657600" cy="3200400"/>
          </a:xfrm>
        </p:spPr>
        <p:txBody>
          <a:bodyPr/>
          <a:lstStyle>
            <a:lvl1pPr marL="0" indent="0">
              <a:buNone/>
              <a:defRPr/>
            </a:lvl1pPr>
          </a:lstStyle>
          <a:p>
            <a:endParaRPr lang="en-US"/>
          </a:p>
        </p:txBody>
      </p:sp>
      <p:sp>
        <p:nvSpPr>
          <p:cNvPr id="17" name="Picture Placeholder 11">
            <a:extLst>
              <a:ext uri="{FF2B5EF4-FFF2-40B4-BE49-F238E27FC236}">
                <a16:creationId xmlns:a16="http://schemas.microsoft.com/office/drawing/2014/main" id="{8F898B1A-280F-FE45-8D41-1CB270410E7F}"/>
              </a:ext>
            </a:extLst>
          </p:cNvPr>
          <p:cNvSpPr>
            <a:spLocks noGrp="1"/>
          </p:cNvSpPr>
          <p:nvPr>
            <p:ph type="pic" sz="quarter" idx="14"/>
          </p:nvPr>
        </p:nvSpPr>
        <p:spPr>
          <a:xfrm>
            <a:off x="4267200" y="1600200"/>
            <a:ext cx="3657600" cy="3200400"/>
          </a:xfrm>
        </p:spPr>
        <p:txBody>
          <a:bodyPr/>
          <a:lstStyle>
            <a:lvl1pPr marL="0" indent="0">
              <a:buNone/>
              <a:defRPr/>
            </a:lvl1pPr>
          </a:lstStyle>
          <a:p>
            <a:endParaRPr lang="en-US"/>
          </a:p>
        </p:txBody>
      </p:sp>
      <p:sp>
        <p:nvSpPr>
          <p:cNvPr id="18" name="Picture Placeholder 11">
            <a:extLst>
              <a:ext uri="{FF2B5EF4-FFF2-40B4-BE49-F238E27FC236}">
                <a16:creationId xmlns:a16="http://schemas.microsoft.com/office/drawing/2014/main" id="{30F77ACD-9F22-9B44-AE97-B98CCD01BE63}"/>
              </a:ext>
            </a:extLst>
          </p:cNvPr>
          <p:cNvSpPr>
            <a:spLocks noGrp="1"/>
          </p:cNvSpPr>
          <p:nvPr>
            <p:ph type="pic" sz="quarter" idx="15"/>
          </p:nvPr>
        </p:nvSpPr>
        <p:spPr>
          <a:xfrm>
            <a:off x="8077200" y="1600200"/>
            <a:ext cx="3657600" cy="3200400"/>
          </a:xfrm>
        </p:spPr>
        <p:txBody>
          <a:bodyPr/>
          <a:lstStyle>
            <a:lvl1pPr marL="0" indent="0">
              <a:buNone/>
              <a:defRPr/>
            </a:lvl1pPr>
          </a:lstStyle>
          <a:p>
            <a:endParaRPr lang="en-US"/>
          </a:p>
        </p:txBody>
      </p:sp>
      <p:sp>
        <p:nvSpPr>
          <p:cNvPr id="19" name="Content Placeholder 2">
            <a:extLst>
              <a:ext uri="{FF2B5EF4-FFF2-40B4-BE49-F238E27FC236}">
                <a16:creationId xmlns:a16="http://schemas.microsoft.com/office/drawing/2014/main" id="{224E5827-DC51-2E44-A3BF-A892FE8FADC9}"/>
              </a:ext>
            </a:extLst>
          </p:cNvPr>
          <p:cNvSpPr>
            <a:spLocks noGrp="1"/>
          </p:cNvSpPr>
          <p:nvPr>
            <p:ph idx="16"/>
          </p:nvPr>
        </p:nvSpPr>
        <p:spPr>
          <a:xfrm>
            <a:off x="4267199" y="4979393"/>
            <a:ext cx="3657600" cy="882921"/>
          </a:xfrm>
        </p:spPr>
        <p:txBody>
          <a:bodyPr>
            <a:normAutofit/>
          </a:bodyPr>
          <a:lstStyle>
            <a:lvl1pPr marL="0" indent="0">
              <a:buNone/>
              <a:defRPr sz="1200" b="0">
                <a:latin typeface="+mj-lt"/>
              </a:defRPr>
            </a:lvl1pPr>
          </a:lstStyle>
          <a:p>
            <a:pPr lvl="0"/>
            <a:r>
              <a:rPr lang="en-US"/>
              <a:t>Click to edit Master text styles</a:t>
            </a:r>
          </a:p>
        </p:txBody>
      </p:sp>
      <p:sp>
        <p:nvSpPr>
          <p:cNvPr id="20" name="Content Placeholder 2">
            <a:extLst>
              <a:ext uri="{FF2B5EF4-FFF2-40B4-BE49-F238E27FC236}">
                <a16:creationId xmlns:a16="http://schemas.microsoft.com/office/drawing/2014/main" id="{BFF5458C-BD2E-A546-9365-90B8F7ADAED4}"/>
              </a:ext>
            </a:extLst>
          </p:cNvPr>
          <p:cNvSpPr>
            <a:spLocks noGrp="1"/>
          </p:cNvSpPr>
          <p:nvPr>
            <p:ph idx="17"/>
          </p:nvPr>
        </p:nvSpPr>
        <p:spPr>
          <a:xfrm>
            <a:off x="8077199" y="4979393"/>
            <a:ext cx="3657600" cy="882921"/>
          </a:xfrm>
        </p:spPr>
        <p:txBody>
          <a:bodyPr>
            <a:normAutofit/>
          </a:bodyPr>
          <a:lstStyle>
            <a:lvl1pPr marL="0" indent="0">
              <a:buNone/>
              <a:defRPr sz="1200" b="0">
                <a:latin typeface="+mj-lt"/>
              </a:defRPr>
            </a:lvl1pPr>
          </a:lstStyle>
          <a:p>
            <a:pPr lvl="0"/>
            <a:r>
              <a:rPr lang="en-US"/>
              <a:t>Click to edit Master text styles</a:t>
            </a:r>
          </a:p>
        </p:txBody>
      </p:sp>
    </p:spTree>
    <p:extLst>
      <p:ext uri="{BB962C8B-B14F-4D97-AF65-F5344CB8AC3E}">
        <p14:creationId xmlns:p14="http://schemas.microsoft.com/office/powerpoint/2010/main" val="903839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0D789-9B82-46C3-AFEC-35A9E10164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7E8E16-39CA-4968-A889-EADD4BBEFA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3F1020-1F6C-4116-B3CE-EC31DEE2AD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234CA1-8963-458E-84CD-4B182F89A8D9}"/>
              </a:ext>
            </a:extLst>
          </p:cNvPr>
          <p:cNvSpPr>
            <a:spLocks noGrp="1"/>
          </p:cNvSpPr>
          <p:nvPr>
            <p:ph type="dt" sz="half" idx="10"/>
          </p:nvPr>
        </p:nvSpPr>
        <p:spPr/>
        <p:txBody>
          <a:bodyPr/>
          <a:lstStyle/>
          <a:p>
            <a:fld id="{8C0E66B5-3F20-46AA-BB0A-3D7600302F2E}" type="datetimeFigureOut">
              <a:rPr lang="en-US" smtClean="0"/>
              <a:t>3/25/2024</a:t>
            </a:fld>
            <a:endParaRPr lang="en-US"/>
          </a:p>
        </p:txBody>
      </p:sp>
      <p:sp>
        <p:nvSpPr>
          <p:cNvPr id="6" name="Footer Placeholder 5">
            <a:extLst>
              <a:ext uri="{FF2B5EF4-FFF2-40B4-BE49-F238E27FC236}">
                <a16:creationId xmlns:a16="http://schemas.microsoft.com/office/drawing/2014/main" id="{7CE570E2-9DE5-4400-9F73-9DAB73B57F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A50DB4-C9BC-4734-9986-B3B6588966E0}"/>
              </a:ext>
            </a:extLst>
          </p:cNvPr>
          <p:cNvSpPr>
            <a:spLocks noGrp="1"/>
          </p:cNvSpPr>
          <p:nvPr>
            <p:ph type="sldNum" sz="quarter" idx="12"/>
          </p:nvPr>
        </p:nvSpPr>
        <p:spPr/>
        <p:txBody>
          <a:bodyPr/>
          <a:lstStyle/>
          <a:p>
            <a:fld id="{C58B9B09-9B23-4196-B844-8197E974FAA5}" type="slidenum">
              <a:rPr lang="en-US" smtClean="0"/>
              <a:t>‹#›</a:t>
            </a:fld>
            <a:endParaRPr lang="en-US"/>
          </a:p>
        </p:txBody>
      </p:sp>
    </p:spTree>
    <p:extLst>
      <p:ext uri="{BB962C8B-B14F-4D97-AF65-F5344CB8AC3E}">
        <p14:creationId xmlns:p14="http://schemas.microsoft.com/office/powerpoint/2010/main" val="11465649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Call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964F-381C-7B4D-833B-E524C78820A6}"/>
              </a:ext>
            </a:extLst>
          </p:cNvPr>
          <p:cNvSpPr>
            <a:spLocks noGrp="1"/>
          </p:cNvSpPr>
          <p:nvPr>
            <p:ph type="title"/>
          </p:nvPr>
        </p:nvSpPr>
        <p:spPr>
          <a:xfrm>
            <a:off x="457200" y="685800"/>
            <a:ext cx="11277600" cy="1004888"/>
          </a:xfrm>
        </p:spPr>
        <p:txBody>
          <a:bodyPr/>
          <a:lstStyle>
            <a:lvl1pPr>
              <a:defRPr>
                <a:solidFill>
                  <a:srgbClr val="0020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881B538-2004-A148-91A7-DDAD8DCB0CAC}"/>
              </a:ext>
            </a:extLst>
          </p:cNvPr>
          <p:cNvSpPr>
            <a:spLocks noGrp="1"/>
          </p:cNvSpPr>
          <p:nvPr>
            <p:ph idx="1"/>
          </p:nvPr>
        </p:nvSpPr>
        <p:spPr>
          <a:xfrm>
            <a:off x="457200" y="1825625"/>
            <a:ext cx="7467600" cy="38842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BEB427A-B671-5046-997C-FBCC440F9598}"/>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BAEF5830-4E1F-5A49-AE5A-AC956905C58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7" name="Straight Connector 6">
            <a:extLst>
              <a:ext uri="{FF2B5EF4-FFF2-40B4-BE49-F238E27FC236}">
                <a16:creationId xmlns:a16="http://schemas.microsoft.com/office/drawing/2014/main" id="{ABBF25AF-1AFC-F84B-8963-B94D2AEA127A}"/>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6A92FD39-3BDA-A44D-BDE3-A5569FD6A0D9}"/>
              </a:ext>
            </a:extLst>
          </p:cNvPr>
          <p:cNvSpPr>
            <a:spLocks noGrp="1"/>
          </p:cNvSpPr>
          <p:nvPr>
            <p:ph type="body" sz="quarter" idx="13"/>
          </p:nvPr>
        </p:nvSpPr>
        <p:spPr>
          <a:xfrm>
            <a:off x="8077200" y="1828801"/>
            <a:ext cx="3657600" cy="4343400"/>
          </a:xfrm>
          <a:solidFill>
            <a:srgbClr val="DDEFF9"/>
          </a:solidFill>
        </p:spPr>
        <p:txBody>
          <a:bodyPr lIns="182880" tIns="182880" rIns="182880" bIns="182880">
            <a:normAutofit/>
          </a:bodyPr>
          <a:lstStyle>
            <a:lvl1pPr marL="0" indent="0">
              <a:buNone/>
              <a:defRPr sz="2000">
                <a:solidFill>
                  <a:srgbClr val="00205C"/>
                </a:solidFill>
              </a:defRPr>
            </a:lvl1pPr>
            <a:lvl2pPr marL="457200" indent="0">
              <a:buNone/>
              <a:defRPr sz="2000">
                <a:solidFill>
                  <a:srgbClr val="00205C"/>
                </a:solidFill>
              </a:defRPr>
            </a:lvl2pPr>
            <a:lvl3pPr marL="914400" indent="0">
              <a:buNone/>
              <a:defRPr sz="2000">
                <a:solidFill>
                  <a:srgbClr val="00205C"/>
                </a:solidFill>
              </a:defRPr>
            </a:lvl3pPr>
            <a:lvl4pPr marL="1371600" indent="0">
              <a:buNone/>
              <a:defRPr sz="2000">
                <a:solidFill>
                  <a:srgbClr val="00205C"/>
                </a:solidFill>
              </a:defRPr>
            </a:lvl4pPr>
            <a:lvl5pPr marL="1828800" indent="0">
              <a:buNone/>
              <a:defRPr sz="2000">
                <a:solidFill>
                  <a:srgbClr val="0020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0D77C92E-FD76-CA4F-9DDF-75EE90F0F37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Tree>
    <p:extLst>
      <p:ext uri="{BB962C8B-B14F-4D97-AF65-F5344CB8AC3E}">
        <p14:creationId xmlns:p14="http://schemas.microsoft.com/office/powerpoint/2010/main" val="21732453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A116F-33D4-214F-8363-3981407542F3}"/>
              </a:ext>
            </a:extLst>
          </p:cNvPr>
          <p:cNvSpPr>
            <a:spLocks noGrp="1"/>
          </p:cNvSpPr>
          <p:nvPr>
            <p:ph type="title"/>
          </p:nvPr>
        </p:nvSpPr>
        <p:spPr>
          <a:xfrm>
            <a:off x="457200" y="685800"/>
            <a:ext cx="11277600" cy="1004888"/>
          </a:xfrm>
        </p:spPr>
        <p:txBody>
          <a:bodyPr/>
          <a:lstStyle>
            <a:lvl1pPr>
              <a:defRPr>
                <a:solidFill>
                  <a:srgbClr val="00205C"/>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060AB01D-7345-234E-A3DA-20878B807A7C}"/>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5" name="Slide Number Placeholder 4">
            <a:extLst>
              <a:ext uri="{FF2B5EF4-FFF2-40B4-BE49-F238E27FC236}">
                <a16:creationId xmlns:a16="http://schemas.microsoft.com/office/drawing/2014/main" id="{8C8F8493-D439-A54B-B38D-F16C729EB774}"/>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6" name="Straight Connector 5">
            <a:extLst>
              <a:ext uri="{FF2B5EF4-FFF2-40B4-BE49-F238E27FC236}">
                <a16:creationId xmlns:a16="http://schemas.microsoft.com/office/drawing/2014/main" id="{9CD24C2A-6EDC-0343-99A8-1F88C30FEDBF}"/>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B07DB3F-88D4-4949-9C4B-3D78CB2090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Tree>
    <p:extLst>
      <p:ext uri="{BB962C8B-B14F-4D97-AF65-F5344CB8AC3E}">
        <p14:creationId xmlns:p14="http://schemas.microsoft.com/office/powerpoint/2010/main" val="3354622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_navy background">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A116F-33D4-214F-8363-3981407542F3}"/>
              </a:ext>
            </a:extLst>
          </p:cNvPr>
          <p:cNvSpPr>
            <a:spLocks noGrp="1"/>
          </p:cNvSpPr>
          <p:nvPr>
            <p:ph type="title"/>
          </p:nvPr>
        </p:nvSpPr>
        <p:spPr>
          <a:xfrm>
            <a:off x="457200" y="685800"/>
            <a:ext cx="11277600" cy="1004888"/>
          </a:xfrm>
        </p:spPr>
        <p:txBody>
          <a:bodyPr/>
          <a:lstStyle>
            <a:lvl1pPr>
              <a:defRPr>
                <a:solidFill>
                  <a:schemeClr val="bg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060AB01D-7345-234E-A3DA-20878B807A7C}"/>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8C8F8493-D439-A54B-B38D-F16C729EB774}"/>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6" name="Straight Connector 5">
            <a:extLst>
              <a:ext uri="{FF2B5EF4-FFF2-40B4-BE49-F238E27FC236}">
                <a16:creationId xmlns:a16="http://schemas.microsoft.com/office/drawing/2014/main" id="{9CD24C2A-6EDC-0343-99A8-1F88C30FEDBF}"/>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B07DB3F-88D4-4949-9C4B-3D78CB2090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1"/>
          </a:xfrm>
          <a:prstGeom prst="rect">
            <a:avLst/>
          </a:prstGeom>
        </p:spPr>
      </p:pic>
    </p:spTree>
    <p:extLst>
      <p:ext uri="{BB962C8B-B14F-4D97-AF65-F5344CB8AC3E}">
        <p14:creationId xmlns:p14="http://schemas.microsoft.com/office/powerpoint/2010/main" val="413055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_light blue">
    <p:bg>
      <p:bgPr>
        <a:solidFill>
          <a:srgbClr val="DDEF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964F-381C-7B4D-833B-E524C78820A6}"/>
              </a:ext>
            </a:extLst>
          </p:cNvPr>
          <p:cNvSpPr>
            <a:spLocks noGrp="1"/>
          </p:cNvSpPr>
          <p:nvPr>
            <p:ph type="title"/>
          </p:nvPr>
        </p:nvSpPr>
        <p:spPr>
          <a:xfrm>
            <a:off x="457200" y="685800"/>
            <a:ext cx="4572000" cy="1004888"/>
          </a:xfrm>
        </p:spPr>
        <p:txBody>
          <a:bodyPr/>
          <a:lstStyle>
            <a:lvl1pPr>
              <a:defRPr>
                <a:solidFill>
                  <a:srgbClr val="0020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881B538-2004-A148-91A7-DDAD8DCB0CAC}"/>
              </a:ext>
            </a:extLst>
          </p:cNvPr>
          <p:cNvSpPr>
            <a:spLocks noGrp="1"/>
          </p:cNvSpPr>
          <p:nvPr>
            <p:ph idx="1"/>
          </p:nvPr>
        </p:nvSpPr>
        <p:spPr>
          <a:xfrm>
            <a:off x="457200" y="1825625"/>
            <a:ext cx="4572000" cy="3884295"/>
          </a:xfrm>
        </p:spPr>
        <p:txBody>
          <a:bodyPr/>
          <a:lstStyle>
            <a:lvl1pPr marL="0" indent="0">
              <a:buNone/>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BEB427A-B671-5046-997C-FBCC440F9598}"/>
              </a:ext>
            </a:extLst>
          </p:cNvPr>
          <p:cNvSpPr>
            <a:spLocks noGrp="1"/>
          </p:cNvSpPr>
          <p:nvPr>
            <p:ph type="ftr" sz="quarter" idx="11"/>
          </p:nvPr>
        </p:nvSpPr>
        <p:spPr>
          <a:xfrm>
            <a:off x="6200172" y="6404128"/>
            <a:ext cx="5154592" cy="320675"/>
          </a:xfrm>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BAEF5830-4E1F-5A49-AE5A-AC956905C58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7" name="Straight Connector 6">
            <a:extLst>
              <a:ext uri="{FF2B5EF4-FFF2-40B4-BE49-F238E27FC236}">
                <a16:creationId xmlns:a16="http://schemas.microsoft.com/office/drawing/2014/main" id="{ABBF25AF-1AFC-F84B-8963-B94D2AEA127A}"/>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0D277E7-B8AB-6149-A9B0-222EC5A514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Tree>
    <p:extLst>
      <p:ext uri="{BB962C8B-B14F-4D97-AF65-F5344CB8AC3E}">
        <p14:creationId xmlns:p14="http://schemas.microsoft.com/office/powerpoint/2010/main" val="25303171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Two columns lo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31F6-1DFC-6D42-A5DB-377B0A137E5F}"/>
              </a:ext>
            </a:extLst>
          </p:cNvPr>
          <p:cNvSpPr>
            <a:spLocks noGrp="1"/>
          </p:cNvSpPr>
          <p:nvPr>
            <p:ph type="title"/>
          </p:nvPr>
        </p:nvSpPr>
        <p:spPr>
          <a:xfrm>
            <a:off x="457200" y="685800"/>
            <a:ext cx="5486399" cy="1004888"/>
          </a:xfrm>
        </p:spPr>
        <p:txBody>
          <a:bodyPr/>
          <a:lstStyle>
            <a:lvl1pPr>
              <a:defRPr>
                <a:solidFill>
                  <a:srgbClr val="0020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ADAE99C-0336-6345-BC88-F8EEF8EE1FA4}"/>
              </a:ext>
            </a:extLst>
          </p:cNvPr>
          <p:cNvSpPr>
            <a:spLocks noGrp="1"/>
          </p:cNvSpPr>
          <p:nvPr>
            <p:ph sz="half" idx="1"/>
          </p:nvPr>
        </p:nvSpPr>
        <p:spPr>
          <a:xfrm>
            <a:off x="457200" y="2517751"/>
            <a:ext cx="5486398" cy="31921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43BC3-F104-1B49-9F4F-1315C3526BF2}"/>
              </a:ext>
            </a:extLst>
          </p:cNvPr>
          <p:cNvSpPr>
            <a:spLocks noGrp="1"/>
          </p:cNvSpPr>
          <p:nvPr>
            <p:ph sz="half" idx="2"/>
          </p:nvPr>
        </p:nvSpPr>
        <p:spPr>
          <a:xfrm>
            <a:off x="6248403" y="2517751"/>
            <a:ext cx="5486400" cy="31921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7D88FECC-C832-1C43-B845-8E730059BC25}"/>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7" name="Slide Number Placeholder 6">
            <a:extLst>
              <a:ext uri="{FF2B5EF4-FFF2-40B4-BE49-F238E27FC236}">
                <a16:creationId xmlns:a16="http://schemas.microsoft.com/office/drawing/2014/main" id="{295C3B43-C9D7-D149-A035-216CDF583946}"/>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sp>
        <p:nvSpPr>
          <p:cNvPr id="8" name="Text Placeholder 2">
            <a:extLst>
              <a:ext uri="{FF2B5EF4-FFF2-40B4-BE49-F238E27FC236}">
                <a16:creationId xmlns:a16="http://schemas.microsoft.com/office/drawing/2014/main" id="{911A4368-A5DE-FB44-8CFA-D7BBE509E181}"/>
              </a:ext>
            </a:extLst>
          </p:cNvPr>
          <p:cNvSpPr>
            <a:spLocks noGrp="1"/>
          </p:cNvSpPr>
          <p:nvPr>
            <p:ph type="body" idx="13"/>
          </p:nvPr>
        </p:nvSpPr>
        <p:spPr>
          <a:xfrm>
            <a:off x="457200" y="1828800"/>
            <a:ext cx="5486399" cy="550839"/>
          </a:xfrm>
        </p:spPr>
        <p:txBody>
          <a:bodyPr anchor="t" anchorCtr="0">
            <a:normAutofit/>
          </a:bodyPr>
          <a:lstStyle>
            <a:lvl1pPr marL="0" indent="0">
              <a:buNone/>
              <a:defRPr sz="1800" b="1">
                <a:solidFill>
                  <a:srgbClr val="00205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Text Placeholder 2">
            <a:extLst>
              <a:ext uri="{FF2B5EF4-FFF2-40B4-BE49-F238E27FC236}">
                <a16:creationId xmlns:a16="http://schemas.microsoft.com/office/drawing/2014/main" id="{2C429D4F-74BB-004B-AEC1-783776700C30}"/>
              </a:ext>
            </a:extLst>
          </p:cNvPr>
          <p:cNvSpPr>
            <a:spLocks noGrp="1"/>
          </p:cNvSpPr>
          <p:nvPr>
            <p:ph type="body" idx="14"/>
          </p:nvPr>
        </p:nvSpPr>
        <p:spPr>
          <a:xfrm>
            <a:off x="6248404" y="1828800"/>
            <a:ext cx="5494112" cy="550839"/>
          </a:xfrm>
        </p:spPr>
        <p:txBody>
          <a:bodyPr anchor="t" anchorCtr="0">
            <a:normAutofit/>
          </a:bodyPr>
          <a:lstStyle>
            <a:lvl1pPr marL="0" indent="0">
              <a:buNone/>
              <a:defRPr sz="1800" b="1">
                <a:solidFill>
                  <a:srgbClr val="00205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0" name="Straight Connector 9">
            <a:extLst>
              <a:ext uri="{FF2B5EF4-FFF2-40B4-BE49-F238E27FC236}">
                <a16:creationId xmlns:a16="http://schemas.microsoft.com/office/drawing/2014/main" id="{CD8DB0DA-065A-3D4A-881B-8C3F59254ACF}"/>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6B883BC-ECF6-C547-8C20-CE0694CA256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Tree>
    <p:extLst>
      <p:ext uri="{BB962C8B-B14F-4D97-AF65-F5344CB8AC3E}">
        <p14:creationId xmlns:p14="http://schemas.microsoft.com/office/powerpoint/2010/main" val="13774678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Two columns long_lt blue">
    <p:bg>
      <p:bgPr>
        <a:solidFill>
          <a:srgbClr val="DDEF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31F6-1DFC-6D42-A5DB-377B0A137E5F}"/>
              </a:ext>
            </a:extLst>
          </p:cNvPr>
          <p:cNvSpPr>
            <a:spLocks noGrp="1"/>
          </p:cNvSpPr>
          <p:nvPr>
            <p:ph type="title"/>
          </p:nvPr>
        </p:nvSpPr>
        <p:spPr>
          <a:xfrm>
            <a:off x="457200" y="685800"/>
            <a:ext cx="5486399" cy="1004888"/>
          </a:xfrm>
        </p:spPr>
        <p:txBody>
          <a:bodyPr/>
          <a:lstStyle>
            <a:lvl1pPr>
              <a:defRPr>
                <a:solidFill>
                  <a:srgbClr val="0020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ADAE99C-0336-6345-BC88-F8EEF8EE1FA4}"/>
              </a:ext>
            </a:extLst>
          </p:cNvPr>
          <p:cNvSpPr>
            <a:spLocks noGrp="1"/>
          </p:cNvSpPr>
          <p:nvPr>
            <p:ph sz="half" idx="1"/>
          </p:nvPr>
        </p:nvSpPr>
        <p:spPr>
          <a:xfrm>
            <a:off x="457200" y="2517751"/>
            <a:ext cx="5486398" cy="31921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43BC3-F104-1B49-9F4F-1315C3526BF2}"/>
              </a:ext>
            </a:extLst>
          </p:cNvPr>
          <p:cNvSpPr>
            <a:spLocks noGrp="1"/>
          </p:cNvSpPr>
          <p:nvPr>
            <p:ph sz="half" idx="2"/>
          </p:nvPr>
        </p:nvSpPr>
        <p:spPr>
          <a:xfrm>
            <a:off x="6248403" y="2517751"/>
            <a:ext cx="5486400" cy="31921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7D88FECC-C832-1C43-B845-8E730059BC25}"/>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7" name="Slide Number Placeholder 6">
            <a:extLst>
              <a:ext uri="{FF2B5EF4-FFF2-40B4-BE49-F238E27FC236}">
                <a16:creationId xmlns:a16="http://schemas.microsoft.com/office/drawing/2014/main" id="{295C3B43-C9D7-D149-A035-216CDF583946}"/>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sp>
        <p:nvSpPr>
          <p:cNvPr id="8" name="Text Placeholder 2">
            <a:extLst>
              <a:ext uri="{FF2B5EF4-FFF2-40B4-BE49-F238E27FC236}">
                <a16:creationId xmlns:a16="http://schemas.microsoft.com/office/drawing/2014/main" id="{911A4368-A5DE-FB44-8CFA-D7BBE509E181}"/>
              </a:ext>
            </a:extLst>
          </p:cNvPr>
          <p:cNvSpPr>
            <a:spLocks noGrp="1"/>
          </p:cNvSpPr>
          <p:nvPr>
            <p:ph type="body" idx="13"/>
          </p:nvPr>
        </p:nvSpPr>
        <p:spPr>
          <a:xfrm>
            <a:off x="457200" y="1828800"/>
            <a:ext cx="5486399" cy="550839"/>
          </a:xfrm>
        </p:spPr>
        <p:txBody>
          <a:bodyPr anchor="t" anchorCtr="0">
            <a:normAutofit/>
          </a:bodyPr>
          <a:lstStyle>
            <a:lvl1pPr marL="0" indent="0">
              <a:buNone/>
              <a:defRPr sz="1800" b="1">
                <a:solidFill>
                  <a:srgbClr val="00205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Text Placeholder 2">
            <a:extLst>
              <a:ext uri="{FF2B5EF4-FFF2-40B4-BE49-F238E27FC236}">
                <a16:creationId xmlns:a16="http://schemas.microsoft.com/office/drawing/2014/main" id="{2C429D4F-74BB-004B-AEC1-783776700C30}"/>
              </a:ext>
            </a:extLst>
          </p:cNvPr>
          <p:cNvSpPr>
            <a:spLocks noGrp="1"/>
          </p:cNvSpPr>
          <p:nvPr>
            <p:ph type="body" idx="14"/>
          </p:nvPr>
        </p:nvSpPr>
        <p:spPr>
          <a:xfrm>
            <a:off x="6248404" y="1828800"/>
            <a:ext cx="5494112" cy="550839"/>
          </a:xfrm>
        </p:spPr>
        <p:txBody>
          <a:bodyPr anchor="t" anchorCtr="0">
            <a:normAutofit/>
          </a:bodyPr>
          <a:lstStyle>
            <a:lvl1pPr marL="0" indent="0">
              <a:buNone/>
              <a:defRPr sz="1800" b="1">
                <a:solidFill>
                  <a:srgbClr val="00205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0" name="Straight Connector 9">
            <a:extLst>
              <a:ext uri="{FF2B5EF4-FFF2-40B4-BE49-F238E27FC236}">
                <a16:creationId xmlns:a16="http://schemas.microsoft.com/office/drawing/2014/main" id="{CD8DB0DA-065A-3D4A-881B-8C3F59254ACF}"/>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00D91A6-1DEF-C742-BB2B-4F0CE8BD171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Tree>
    <p:extLst>
      <p:ext uri="{BB962C8B-B14F-4D97-AF65-F5344CB8AC3E}">
        <p14:creationId xmlns:p14="http://schemas.microsoft.com/office/powerpoint/2010/main" val="38120583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Thre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31F6-1DFC-6D42-A5DB-377B0A137E5F}"/>
              </a:ext>
            </a:extLst>
          </p:cNvPr>
          <p:cNvSpPr>
            <a:spLocks noGrp="1"/>
          </p:cNvSpPr>
          <p:nvPr>
            <p:ph type="title"/>
          </p:nvPr>
        </p:nvSpPr>
        <p:spPr>
          <a:xfrm>
            <a:off x="457200" y="685800"/>
            <a:ext cx="5486399" cy="1004888"/>
          </a:xfrm>
        </p:spPr>
        <p:txBody>
          <a:bodyPr/>
          <a:lstStyle>
            <a:lvl1pPr>
              <a:defRPr>
                <a:solidFill>
                  <a:srgbClr val="0020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ADAE99C-0336-6345-BC88-F8EEF8EE1FA4}"/>
              </a:ext>
            </a:extLst>
          </p:cNvPr>
          <p:cNvSpPr>
            <a:spLocks noGrp="1"/>
          </p:cNvSpPr>
          <p:nvPr>
            <p:ph sz="half" idx="1"/>
          </p:nvPr>
        </p:nvSpPr>
        <p:spPr>
          <a:xfrm>
            <a:off x="457200" y="2517750"/>
            <a:ext cx="3657598" cy="3194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7D88FECC-C832-1C43-B845-8E730059BC25}"/>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7" name="Slide Number Placeholder 6">
            <a:extLst>
              <a:ext uri="{FF2B5EF4-FFF2-40B4-BE49-F238E27FC236}">
                <a16:creationId xmlns:a16="http://schemas.microsoft.com/office/drawing/2014/main" id="{295C3B43-C9D7-D149-A035-216CDF583946}"/>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sp>
        <p:nvSpPr>
          <p:cNvPr id="8" name="Text Placeholder 2">
            <a:extLst>
              <a:ext uri="{FF2B5EF4-FFF2-40B4-BE49-F238E27FC236}">
                <a16:creationId xmlns:a16="http://schemas.microsoft.com/office/drawing/2014/main" id="{911A4368-A5DE-FB44-8CFA-D7BBE509E181}"/>
              </a:ext>
            </a:extLst>
          </p:cNvPr>
          <p:cNvSpPr>
            <a:spLocks noGrp="1"/>
          </p:cNvSpPr>
          <p:nvPr>
            <p:ph type="body" idx="13"/>
          </p:nvPr>
        </p:nvSpPr>
        <p:spPr>
          <a:xfrm>
            <a:off x="457200" y="1828800"/>
            <a:ext cx="3657600" cy="550839"/>
          </a:xfrm>
        </p:spPr>
        <p:txBody>
          <a:bodyPr anchor="t" anchorCtr="0">
            <a:normAutofit/>
          </a:bodyPr>
          <a:lstStyle>
            <a:lvl1pPr marL="0" indent="0">
              <a:buNone/>
              <a:defRPr sz="1800" b="1">
                <a:solidFill>
                  <a:srgbClr val="00205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0" name="Straight Connector 9">
            <a:extLst>
              <a:ext uri="{FF2B5EF4-FFF2-40B4-BE49-F238E27FC236}">
                <a16:creationId xmlns:a16="http://schemas.microsoft.com/office/drawing/2014/main" id="{CD8DB0DA-065A-3D4A-881B-8C3F59254ACF}"/>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E07F70BE-CB24-3442-8592-A6FFA4981F19}"/>
              </a:ext>
            </a:extLst>
          </p:cNvPr>
          <p:cNvSpPr>
            <a:spLocks noGrp="1"/>
          </p:cNvSpPr>
          <p:nvPr>
            <p:ph sz="half" idx="14"/>
          </p:nvPr>
        </p:nvSpPr>
        <p:spPr>
          <a:xfrm>
            <a:off x="4269036" y="2517750"/>
            <a:ext cx="3657598" cy="3194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a:extLst>
              <a:ext uri="{FF2B5EF4-FFF2-40B4-BE49-F238E27FC236}">
                <a16:creationId xmlns:a16="http://schemas.microsoft.com/office/drawing/2014/main" id="{5749FC0E-0F2F-094B-8C94-48717D7C345D}"/>
              </a:ext>
            </a:extLst>
          </p:cNvPr>
          <p:cNvSpPr>
            <a:spLocks noGrp="1"/>
          </p:cNvSpPr>
          <p:nvPr>
            <p:ph type="body" idx="15"/>
          </p:nvPr>
        </p:nvSpPr>
        <p:spPr>
          <a:xfrm>
            <a:off x="4269036" y="1828800"/>
            <a:ext cx="3657600" cy="550839"/>
          </a:xfrm>
        </p:spPr>
        <p:txBody>
          <a:bodyPr anchor="t" anchorCtr="0">
            <a:normAutofit/>
          </a:bodyPr>
          <a:lstStyle>
            <a:lvl1pPr marL="0" indent="0">
              <a:buNone/>
              <a:defRPr sz="1800" b="1">
                <a:solidFill>
                  <a:srgbClr val="00205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2">
            <a:extLst>
              <a:ext uri="{FF2B5EF4-FFF2-40B4-BE49-F238E27FC236}">
                <a16:creationId xmlns:a16="http://schemas.microsoft.com/office/drawing/2014/main" id="{32D1EB86-22C0-554C-8156-5D3F5DE47136}"/>
              </a:ext>
            </a:extLst>
          </p:cNvPr>
          <p:cNvSpPr>
            <a:spLocks noGrp="1"/>
          </p:cNvSpPr>
          <p:nvPr>
            <p:ph sz="half" idx="16"/>
          </p:nvPr>
        </p:nvSpPr>
        <p:spPr>
          <a:xfrm>
            <a:off x="8069856" y="2517750"/>
            <a:ext cx="3657598" cy="3194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7C67BFE9-FA82-8A47-87CA-56246F893F1E}"/>
              </a:ext>
            </a:extLst>
          </p:cNvPr>
          <p:cNvSpPr>
            <a:spLocks noGrp="1"/>
          </p:cNvSpPr>
          <p:nvPr>
            <p:ph type="body" idx="17"/>
          </p:nvPr>
        </p:nvSpPr>
        <p:spPr>
          <a:xfrm>
            <a:off x="8069856" y="1828800"/>
            <a:ext cx="3657600" cy="550839"/>
          </a:xfrm>
        </p:spPr>
        <p:txBody>
          <a:bodyPr anchor="t" anchorCtr="0">
            <a:normAutofit/>
          </a:bodyPr>
          <a:lstStyle>
            <a:lvl1pPr marL="0" indent="0">
              <a:buNone/>
              <a:defRPr sz="1800" b="1">
                <a:solidFill>
                  <a:srgbClr val="00205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5" name="Picture 14">
            <a:extLst>
              <a:ext uri="{FF2B5EF4-FFF2-40B4-BE49-F238E27FC236}">
                <a16:creationId xmlns:a16="http://schemas.microsoft.com/office/drawing/2014/main" id="{E1CFAF92-E612-AE40-ABFE-2A513B425F3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Tree>
    <p:extLst>
      <p:ext uri="{BB962C8B-B14F-4D97-AF65-F5344CB8AC3E}">
        <p14:creationId xmlns:p14="http://schemas.microsoft.com/office/powerpoint/2010/main" val="22997785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Three columns_lt blue">
    <p:bg>
      <p:bgPr>
        <a:solidFill>
          <a:srgbClr val="DDEF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31F6-1DFC-6D42-A5DB-377B0A137E5F}"/>
              </a:ext>
            </a:extLst>
          </p:cNvPr>
          <p:cNvSpPr>
            <a:spLocks noGrp="1"/>
          </p:cNvSpPr>
          <p:nvPr>
            <p:ph type="title"/>
          </p:nvPr>
        </p:nvSpPr>
        <p:spPr>
          <a:xfrm>
            <a:off x="457200" y="685800"/>
            <a:ext cx="5486399" cy="1004888"/>
          </a:xfrm>
        </p:spPr>
        <p:txBody>
          <a:bodyPr/>
          <a:lstStyle>
            <a:lvl1pPr>
              <a:defRPr>
                <a:solidFill>
                  <a:srgbClr val="0020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ADAE99C-0336-6345-BC88-F8EEF8EE1FA4}"/>
              </a:ext>
            </a:extLst>
          </p:cNvPr>
          <p:cNvSpPr>
            <a:spLocks noGrp="1"/>
          </p:cNvSpPr>
          <p:nvPr>
            <p:ph sz="half" idx="1"/>
          </p:nvPr>
        </p:nvSpPr>
        <p:spPr>
          <a:xfrm>
            <a:off x="457200" y="2517750"/>
            <a:ext cx="3657598" cy="3194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7D88FECC-C832-1C43-B845-8E730059BC25}"/>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7" name="Slide Number Placeholder 6">
            <a:extLst>
              <a:ext uri="{FF2B5EF4-FFF2-40B4-BE49-F238E27FC236}">
                <a16:creationId xmlns:a16="http://schemas.microsoft.com/office/drawing/2014/main" id="{295C3B43-C9D7-D149-A035-216CDF583946}"/>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sp>
        <p:nvSpPr>
          <p:cNvPr id="8" name="Text Placeholder 2">
            <a:extLst>
              <a:ext uri="{FF2B5EF4-FFF2-40B4-BE49-F238E27FC236}">
                <a16:creationId xmlns:a16="http://schemas.microsoft.com/office/drawing/2014/main" id="{911A4368-A5DE-FB44-8CFA-D7BBE509E181}"/>
              </a:ext>
            </a:extLst>
          </p:cNvPr>
          <p:cNvSpPr>
            <a:spLocks noGrp="1"/>
          </p:cNvSpPr>
          <p:nvPr>
            <p:ph type="body" idx="13"/>
          </p:nvPr>
        </p:nvSpPr>
        <p:spPr>
          <a:xfrm>
            <a:off x="457200" y="1828800"/>
            <a:ext cx="3657600" cy="550839"/>
          </a:xfrm>
        </p:spPr>
        <p:txBody>
          <a:bodyPr anchor="t" anchorCtr="0">
            <a:normAutofit/>
          </a:bodyPr>
          <a:lstStyle>
            <a:lvl1pPr marL="0" indent="0">
              <a:buNone/>
              <a:defRPr sz="1800" b="1">
                <a:solidFill>
                  <a:srgbClr val="00205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0" name="Straight Connector 9">
            <a:extLst>
              <a:ext uri="{FF2B5EF4-FFF2-40B4-BE49-F238E27FC236}">
                <a16:creationId xmlns:a16="http://schemas.microsoft.com/office/drawing/2014/main" id="{CD8DB0DA-065A-3D4A-881B-8C3F59254ACF}"/>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E07F70BE-CB24-3442-8592-A6FFA4981F19}"/>
              </a:ext>
            </a:extLst>
          </p:cNvPr>
          <p:cNvSpPr>
            <a:spLocks noGrp="1"/>
          </p:cNvSpPr>
          <p:nvPr>
            <p:ph sz="half" idx="14"/>
          </p:nvPr>
        </p:nvSpPr>
        <p:spPr>
          <a:xfrm>
            <a:off x="4269036" y="2517750"/>
            <a:ext cx="3657598" cy="3194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a:extLst>
              <a:ext uri="{FF2B5EF4-FFF2-40B4-BE49-F238E27FC236}">
                <a16:creationId xmlns:a16="http://schemas.microsoft.com/office/drawing/2014/main" id="{5749FC0E-0F2F-094B-8C94-48717D7C345D}"/>
              </a:ext>
            </a:extLst>
          </p:cNvPr>
          <p:cNvSpPr>
            <a:spLocks noGrp="1"/>
          </p:cNvSpPr>
          <p:nvPr>
            <p:ph type="body" idx="15"/>
          </p:nvPr>
        </p:nvSpPr>
        <p:spPr>
          <a:xfrm>
            <a:off x="4269036" y="1828800"/>
            <a:ext cx="3657600" cy="550839"/>
          </a:xfrm>
        </p:spPr>
        <p:txBody>
          <a:bodyPr anchor="t" anchorCtr="0">
            <a:normAutofit/>
          </a:bodyPr>
          <a:lstStyle>
            <a:lvl1pPr marL="0" indent="0">
              <a:buNone/>
              <a:defRPr sz="1800" b="1">
                <a:solidFill>
                  <a:srgbClr val="00205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2">
            <a:extLst>
              <a:ext uri="{FF2B5EF4-FFF2-40B4-BE49-F238E27FC236}">
                <a16:creationId xmlns:a16="http://schemas.microsoft.com/office/drawing/2014/main" id="{32D1EB86-22C0-554C-8156-5D3F5DE47136}"/>
              </a:ext>
            </a:extLst>
          </p:cNvPr>
          <p:cNvSpPr>
            <a:spLocks noGrp="1"/>
          </p:cNvSpPr>
          <p:nvPr>
            <p:ph sz="half" idx="16"/>
          </p:nvPr>
        </p:nvSpPr>
        <p:spPr>
          <a:xfrm>
            <a:off x="8069856" y="2517750"/>
            <a:ext cx="3657598" cy="3194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7C67BFE9-FA82-8A47-87CA-56246F893F1E}"/>
              </a:ext>
            </a:extLst>
          </p:cNvPr>
          <p:cNvSpPr>
            <a:spLocks noGrp="1"/>
          </p:cNvSpPr>
          <p:nvPr>
            <p:ph type="body" idx="17"/>
          </p:nvPr>
        </p:nvSpPr>
        <p:spPr>
          <a:xfrm>
            <a:off x="8069856" y="1828800"/>
            <a:ext cx="3657600" cy="550839"/>
          </a:xfrm>
        </p:spPr>
        <p:txBody>
          <a:bodyPr anchor="t" anchorCtr="0">
            <a:normAutofit/>
          </a:bodyPr>
          <a:lstStyle>
            <a:lvl1pPr marL="0" indent="0">
              <a:buNone/>
              <a:defRPr sz="1800" b="1">
                <a:solidFill>
                  <a:srgbClr val="00205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5" name="Picture 14">
            <a:extLst>
              <a:ext uri="{FF2B5EF4-FFF2-40B4-BE49-F238E27FC236}">
                <a16:creationId xmlns:a16="http://schemas.microsoft.com/office/drawing/2014/main" id="{B61AF795-8C85-814F-914D-9EBE0519A18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Tree>
    <p:extLst>
      <p:ext uri="{BB962C8B-B14F-4D97-AF65-F5344CB8AC3E}">
        <p14:creationId xmlns:p14="http://schemas.microsoft.com/office/powerpoint/2010/main" val="8344295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_ Two">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31F6-1DFC-6D42-A5DB-377B0A137E5F}"/>
              </a:ext>
            </a:extLst>
          </p:cNvPr>
          <p:cNvSpPr>
            <a:spLocks noGrp="1"/>
          </p:cNvSpPr>
          <p:nvPr>
            <p:ph type="title"/>
          </p:nvPr>
        </p:nvSpPr>
        <p:spPr>
          <a:xfrm>
            <a:off x="457200" y="685800"/>
            <a:ext cx="5486399" cy="1004888"/>
          </a:xfr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ADAE99C-0336-6345-BC88-F8EEF8EE1FA4}"/>
              </a:ext>
            </a:extLst>
          </p:cNvPr>
          <p:cNvSpPr>
            <a:spLocks noGrp="1"/>
          </p:cNvSpPr>
          <p:nvPr>
            <p:ph sz="half" idx="1"/>
          </p:nvPr>
        </p:nvSpPr>
        <p:spPr>
          <a:xfrm>
            <a:off x="457199" y="4071396"/>
            <a:ext cx="5486400" cy="168931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43BC3-F104-1B49-9F4F-1315C3526BF2}"/>
              </a:ext>
            </a:extLst>
          </p:cNvPr>
          <p:cNvSpPr>
            <a:spLocks noGrp="1"/>
          </p:cNvSpPr>
          <p:nvPr>
            <p:ph sz="half" idx="2"/>
          </p:nvPr>
        </p:nvSpPr>
        <p:spPr>
          <a:xfrm>
            <a:off x="6245352" y="4050792"/>
            <a:ext cx="5486400" cy="17058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7D88FECC-C832-1C43-B845-8E730059BC2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7" name="Slide Number Placeholder 6">
            <a:extLst>
              <a:ext uri="{FF2B5EF4-FFF2-40B4-BE49-F238E27FC236}">
                <a16:creationId xmlns:a16="http://schemas.microsoft.com/office/drawing/2014/main" id="{295C3B43-C9D7-D149-A035-216CDF583946}"/>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sp>
        <p:nvSpPr>
          <p:cNvPr id="8" name="Text Placeholder 2">
            <a:extLst>
              <a:ext uri="{FF2B5EF4-FFF2-40B4-BE49-F238E27FC236}">
                <a16:creationId xmlns:a16="http://schemas.microsoft.com/office/drawing/2014/main" id="{911A4368-A5DE-FB44-8CFA-D7BBE509E181}"/>
              </a:ext>
            </a:extLst>
          </p:cNvPr>
          <p:cNvSpPr>
            <a:spLocks noGrp="1"/>
          </p:cNvSpPr>
          <p:nvPr>
            <p:ph type="body" idx="13"/>
          </p:nvPr>
        </p:nvSpPr>
        <p:spPr>
          <a:xfrm>
            <a:off x="457200" y="2998280"/>
            <a:ext cx="5486399" cy="823912"/>
          </a:xfrm>
        </p:spPr>
        <p:txBody>
          <a:bodyPr anchor="b">
            <a:normAutofit/>
          </a:bodyPr>
          <a:lstStyle>
            <a:lvl1pPr marL="0" indent="0">
              <a:buNone/>
              <a:defRPr sz="1800" b="1">
                <a:solidFill>
                  <a:srgbClr val="009AD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Text Placeholder 2">
            <a:extLst>
              <a:ext uri="{FF2B5EF4-FFF2-40B4-BE49-F238E27FC236}">
                <a16:creationId xmlns:a16="http://schemas.microsoft.com/office/drawing/2014/main" id="{2C429D4F-74BB-004B-AEC1-783776700C30}"/>
              </a:ext>
            </a:extLst>
          </p:cNvPr>
          <p:cNvSpPr>
            <a:spLocks noGrp="1"/>
          </p:cNvSpPr>
          <p:nvPr>
            <p:ph type="body" idx="14"/>
          </p:nvPr>
        </p:nvSpPr>
        <p:spPr>
          <a:xfrm>
            <a:off x="6248404" y="2998280"/>
            <a:ext cx="5494112" cy="823912"/>
          </a:xfrm>
        </p:spPr>
        <p:txBody>
          <a:bodyPr anchor="b">
            <a:normAutofit/>
          </a:bodyPr>
          <a:lstStyle>
            <a:lvl1pPr marL="0" indent="0">
              <a:buNone/>
              <a:defRPr sz="1800" b="1">
                <a:solidFill>
                  <a:srgbClr val="009AD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0" name="Straight Connector 9">
            <a:extLst>
              <a:ext uri="{FF2B5EF4-FFF2-40B4-BE49-F238E27FC236}">
                <a16:creationId xmlns:a16="http://schemas.microsoft.com/office/drawing/2014/main" id="{CD8DB0DA-065A-3D4A-881B-8C3F59254ACF}"/>
              </a:ext>
            </a:extLst>
          </p:cNvPr>
          <p:cNvCxnSpPr>
            <a:cxnSpLocks/>
          </p:cNvCxnSpPr>
          <p:nvPr userDrawn="1"/>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3318E81-63F9-2444-AF93-3EF243AFF18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1"/>
          </a:xfrm>
          <a:prstGeom prst="rect">
            <a:avLst/>
          </a:prstGeom>
        </p:spPr>
      </p:pic>
    </p:spTree>
    <p:extLst>
      <p:ext uri="{BB962C8B-B14F-4D97-AF65-F5344CB8AC3E}">
        <p14:creationId xmlns:p14="http://schemas.microsoft.com/office/powerpoint/2010/main" val="2059603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mparison_ Three">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638C7-E24F-E84A-8A79-2D89619AA10F}"/>
              </a:ext>
            </a:extLst>
          </p:cNvPr>
          <p:cNvSpPr>
            <a:spLocks noGrp="1"/>
          </p:cNvSpPr>
          <p:nvPr>
            <p:ph type="title"/>
          </p:nvPr>
        </p:nvSpPr>
        <p:spPr>
          <a:xfrm>
            <a:off x="457200" y="457200"/>
            <a:ext cx="5638800" cy="1134533"/>
          </a:xfrm>
        </p:spPr>
        <p:txBody>
          <a:bodyPr/>
          <a:lstStyle>
            <a:lvl1pP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71FE4183-96D7-744D-8DFD-4B5CF171B75C}"/>
              </a:ext>
            </a:extLst>
          </p:cNvPr>
          <p:cNvSpPr>
            <a:spLocks noGrp="1"/>
          </p:cNvSpPr>
          <p:nvPr>
            <p:ph sz="half" idx="2"/>
          </p:nvPr>
        </p:nvSpPr>
        <p:spPr>
          <a:xfrm>
            <a:off x="457201" y="4051583"/>
            <a:ext cx="3657600" cy="166055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5AE1CDE4-68A4-444E-A1DB-6DB20F3DB1BD}"/>
              </a:ext>
            </a:extLst>
          </p:cNvPr>
          <p:cNvSpPr>
            <a:spLocks noGrp="1"/>
          </p:cNvSpPr>
          <p:nvPr>
            <p:ph sz="quarter" idx="4"/>
          </p:nvPr>
        </p:nvSpPr>
        <p:spPr>
          <a:xfrm>
            <a:off x="4276222" y="4051583"/>
            <a:ext cx="3648578" cy="166055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1CAD4A73-8602-F84A-9C68-0647084B0CC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9" name="Slide Number Placeholder 8">
            <a:extLst>
              <a:ext uri="{FF2B5EF4-FFF2-40B4-BE49-F238E27FC236}">
                <a16:creationId xmlns:a16="http://schemas.microsoft.com/office/drawing/2014/main" id="{14F68175-0DD6-164B-8823-0BB395D927AB}"/>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sp>
        <p:nvSpPr>
          <p:cNvPr id="10" name="Content Placeholder 5">
            <a:extLst>
              <a:ext uri="{FF2B5EF4-FFF2-40B4-BE49-F238E27FC236}">
                <a16:creationId xmlns:a16="http://schemas.microsoft.com/office/drawing/2014/main" id="{E81021D4-D0CA-9643-B255-9450B2B4003A}"/>
              </a:ext>
            </a:extLst>
          </p:cNvPr>
          <p:cNvSpPr>
            <a:spLocks noGrp="1"/>
          </p:cNvSpPr>
          <p:nvPr>
            <p:ph sz="quarter" idx="13"/>
          </p:nvPr>
        </p:nvSpPr>
        <p:spPr>
          <a:xfrm>
            <a:off x="8061767" y="4051583"/>
            <a:ext cx="3648578" cy="166055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378C0A84-F996-E447-B5A6-E7580AB01597}"/>
              </a:ext>
            </a:extLst>
          </p:cNvPr>
          <p:cNvSpPr>
            <a:spLocks noGrp="1"/>
          </p:cNvSpPr>
          <p:nvPr>
            <p:ph type="body" idx="14"/>
          </p:nvPr>
        </p:nvSpPr>
        <p:spPr>
          <a:xfrm>
            <a:off x="4267200" y="3388291"/>
            <a:ext cx="3657600" cy="527289"/>
          </a:xfrm>
        </p:spPr>
        <p:txBody>
          <a:bodyPr anchor="b">
            <a:normAutofit/>
          </a:bodyPr>
          <a:lstStyle>
            <a:lvl1pPr marL="0" indent="0">
              <a:buNone/>
              <a:defRPr sz="1800" b="1">
                <a:solidFill>
                  <a:srgbClr val="009AD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2">
            <a:extLst>
              <a:ext uri="{FF2B5EF4-FFF2-40B4-BE49-F238E27FC236}">
                <a16:creationId xmlns:a16="http://schemas.microsoft.com/office/drawing/2014/main" id="{83D59E60-2BBC-8D47-BE05-D1C3EE75C4F8}"/>
              </a:ext>
            </a:extLst>
          </p:cNvPr>
          <p:cNvSpPr>
            <a:spLocks noGrp="1"/>
          </p:cNvSpPr>
          <p:nvPr>
            <p:ph type="body" idx="15"/>
          </p:nvPr>
        </p:nvSpPr>
        <p:spPr>
          <a:xfrm>
            <a:off x="457200" y="3408116"/>
            <a:ext cx="3657600" cy="527289"/>
          </a:xfrm>
        </p:spPr>
        <p:txBody>
          <a:bodyPr anchor="b">
            <a:normAutofit/>
          </a:bodyPr>
          <a:lstStyle>
            <a:lvl1pPr marL="0" indent="0">
              <a:buNone/>
              <a:defRPr sz="1800" b="1">
                <a:solidFill>
                  <a:srgbClr val="009AD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2">
            <a:extLst>
              <a:ext uri="{FF2B5EF4-FFF2-40B4-BE49-F238E27FC236}">
                <a16:creationId xmlns:a16="http://schemas.microsoft.com/office/drawing/2014/main" id="{4B6BFF59-A5AB-774C-ABAB-C052FE11D8A5}"/>
              </a:ext>
            </a:extLst>
          </p:cNvPr>
          <p:cNvSpPr>
            <a:spLocks noGrp="1"/>
          </p:cNvSpPr>
          <p:nvPr>
            <p:ph type="body" idx="16"/>
          </p:nvPr>
        </p:nvSpPr>
        <p:spPr>
          <a:xfrm>
            <a:off x="8077200" y="3408116"/>
            <a:ext cx="3657600" cy="527289"/>
          </a:xfrm>
        </p:spPr>
        <p:txBody>
          <a:bodyPr anchor="b">
            <a:normAutofit/>
          </a:bodyPr>
          <a:lstStyle>
            <a:lvl1pPr marL="0" indent="0">
              <a:buNone/>
              <a:defRPr sz="1800" b="1">
                <a:solidFill>
                  <a:srgbClr val="009AD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4" name="Picture 13">
            <a:extLst>
              <a:ext uri="{FF2B5EF4-FFF2-40B4-BE49-F238E27FC236}">
                <a16:creationId xmlns:a16="http://schemas.microsoft.com/office/drawing/2014/main" id="{60CC6A7D-F186-344A-AFAE-1F4FB8A6C36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1"/>
          </a:xfrm>
          <a:prstGeom prst="rect">
            <a:avLst/>
          </a:prstGeom>
        </p:spPr>
      </p:pic>
    </p:spTree>
    <p:extLst>
      <p:ext uri="{BB962C8B-B14F-4D97-AF65-F5344CB8AC3E}">
        <p14:creationId xmlns:p14="http://schemas.microsoft.com/office/powerpoint/2010/main" val="4035411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CD39-6087-41D8-B772-12840A35AF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612F2F-0A16-4300-BD1E-4D559DEC6B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EC873C-0CF0-4777-B806-E9EE971CA0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FCBC41-F2E6-4674-8964-01C1480469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54FE51-9168-451D-8359-D2AB4B5B83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57974C-50DF-437F-AD82-0BCDE586FB3B}"/>
              </a:ext>
            </a:extLst>
          </p:cNvPr>
          <p:cNvSpPr>
            <a:spLocks noGrp="1"/>
          </p:cNvSpPr>
          <p:nvPr>
            <p:ph type="dt" sz="half" idx="10"/>
          </p:nvPr>
        </p:nvSpPr>
        <p:spPr/>
        <p:txBody>
          <a:bodyPr/>
          <a:lstStyle/>
          <a:p>
            <a:fld id="{8C0E66B5-3F20-46AA-BB0A-3D7600302F2E}" type="datetimeFigureOut">
              <a:rPr lang="en-US" smtClean="0"/>
              <a:t>3/25/2024</a:t>
            </a:fld>
            <a:endParaRPr lang="en-US"/>
          </a:p>
        </p:txBody>
      </p:sp>
      <p:sp>
        <p:nvSpPr>
          <p:cNvPr id="8" name="Footer Placeholder 7">
            <a:extLst>
              <a:ext uri="{FF2B5EF4-FFF2-40B4-BE49-F238E27FC236}">
                <a16:creationId xmlns:a16="http://schemas.microsoft.com/office/drawing/2014/main" id="{1D932AAA-F8FD-48E9-BFA4-B11CEFEDEE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9B7E81-B101-44EA-B960-953F96718CE0}"/>
              </a:ext>
            </a:extLst>
          </p:cNvPr>
          <p:cNvSpPr>
            <a:spLocks noGrp="1"/>
          </p:cNvSpPr>
          <p:nvPr>
            <p:ph type="sldNum" sz="quarter" idx="12"/>
          </p:nvPr>
        </p:nvSpPr>
        <p:spPr/>
        <p:txBody>
          <a:bodyPr/>
          <a:lstStyle/>
          <a:p>
            <a:fld id="{C58B9B09-9B23-4196-B844-8197E974FAA5}" type="slidenum">
              <a:rPr lang="en-US" smtClean="0"/>
              <a:t>‹#›</a:t>
            </a:fld>
            <a:endParaRPr lang="en-US"/>
          </a:p>
        </p:txBody>
      </p:sp>
    </p:spTree>
    <p:extLst>
      <p:ext uri="{BB962C8B-B14F-4D97-AF65-F5344CB8AC3E}">
        <p14:creationId xmlns:p14="http://schemas.microsoft.com/office/powerpoint/2010/main" val="29133547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graphic">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8E279F-2BBA-1D44-B270-AA9874F04DB2}"/>
              </a:ext>
            </a:extLst>
          </p:cNvPr>
          <p:cNvSpPr/>
          <p:nvPr userDrawn="1"/>
        </p:nvSpPr>
        <p:spPr>
          <a:xfrm>
            <a:off x="4259484" y="0"/>
            <a:ext cx="7932516" cy="6858000"/>
          </a:xfrm>
          <a:prstGeom prst="rect">
            <a:avLst/>
          </a:prstGeom>
          <a:solidFill>
            <a:srgbClr val="DD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485297-9C41-6C4E-8A84-CACB42015762}"/>
              </a:ext>
            </a:extLst>
          </p:cNvPr>
          <p:cNvSpPr>
            <a:spLocks noGrp="1"/>
          </p:cNvSpPr>
          <p:nvPr>
            <p:ph type="title"/>
          </p:nvPr>
        </p:nvSpPr>
        <p:spPr>
          <a:xfrm>
            <a:off x="460435" y="685800"/>
            <a:ext cx="3335388" cy="839788"/>
          </a:xfrm>
        </p:spPr>
        <p:txBody>
          <a:bodyPr anchor="t" anchorCtr="0">
            <a:normAutofit/>
          </a:bodyPr>
          <a:lstStyle>
            <a:lvl1pPr>
              <a:defRPr sz="2400">
                <a:solidFill>
                  <a:srgbClr val="0020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3407C06-6CF8-2F41-BC67-54F13BB0A8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C0C6F6-8639-BE4B-BAD3-FFDBE27818CB}"/>
              </a:ext>
            </a:extLst>
          </p:cNvPr>
          <p:cNvSpPr>
            <a:spLocks noGrp="1"/>
          </p:cNvSpPr>
          <p:nvPr>
            <p:ph type="body" sz="half" idx="2"/>
          </p:nvPr>
        </p:nvSpPr>
        <p:spPr>
          <a:xfrm>
            <a:off x="457200" y="1828801"/>
            <a:ext cx="3335388" cy="3952232"/>
          </a:xfrm>
        </p:spPr>
        <p:txBody>
          <a:bodyPr anchor="t" anchorCtr="0">
            <a:normAutofit/>
          </a:bodyPr>
          <a:lstStyle>
            <a:lvl1pPr marL="0" indent="0">
              <a:spcBef>
                <a:spcPts val="0"/>
              </a:spcBef>
              <a:buFontTx/>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114588A5-7D85-6341-A58F-B4539B4697EB}"/>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7" name="Slide Number Placeholder 6">
            <a:extLst>
              <a:ext uri="{FF2B5EF4-FFF2-40B4-BE49-F238E27FC236}">
                <a16:creationId xmlns:a16="http://schemas.microsoft.com/office/drawing/2014/main" id="{1CF08247-7496-3348-B3C4-9BDDB676BE73}"/>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9" name="Straight Connector 8">
            <a:extLst>
              <a:ext uri="{FF2B5EF4-FFF2-40B4-BE49-F238E27FC236}">
                <a16:creationId xmlns:a16="http://schemas.microsoft.com/office/drawing/2014/main" id="{DAE8B88C-5FF6-8C4C-B269-E15964BDCE0D}"/>
              </a:ext>
            </a:extLst>
          </p:cNvPr>
          <p:cNvCxnSpPr>
            <a:cxnSpLocks/>
          </p:cNvCxnSpPr>
          <p:nvPr userDrawn="1"/>
        </p:nvCxnSpPr>
        <p:spPr>
          <a:xfrm>
            <a:off x="457200" y="457200"/>
            <a:ext cx="3338623"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95724E3-FDE3-2149-BB91-FE058CAA94B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Tree>
    <p:extLst>
      <p:ext uri="{BB962C8B-B14F-4D97-AF65-F5344CB8AC3E}">
        <p14:creationId xmlns:p14="http://schemas.microsoft.com/office/powerpoint/2010/main" val="7002764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47DDD-7B22-4B4B-AF9B-229B49A9A4C0}"/>
              </a:ext>
            </a:extLst>
          </p:cNvPr>
          <p:cNvSpPr>
            <a:spLocks noGrp="1"/>
          </p:cNvSpPr>
          <p:nvPr>
            <p:ph type="title"/>
          </p:nvPr>
        </p:nvSpPr>
        <p:spPr>
          <a:xfrm>
            <a:off x="457200" y="685800"/>
            <a:ext cx="3337560" cy="857150"/>
          </a:xfrm>
        </p:spPr>
        <p:txBody>
          <a:bodyPr anchor="t" anchorCtr="0">
            <a:normAutofit/>
          </a:bodyPr>
          <a:lstStyle>
            <a:lvl1pPr>
              <a:defRPr sz="2400">
                <a:solidFill>
                  <a:srgbClr val="00205C"/>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B5010153-3787-EA4E-BC67-F986AEE8860E}"/>
              </a:ext>
            </a:extLst>
          </p:cNvPr>
          <p:cNvSpPr>
            <a:spLocks noGrp="1"/>
          </p:cNvSpPr>
          <p:nvPr>
            <p:ph type="pic" idx="1"/>
          </p:nvPr>
        </p:nvSpPr>
        <p:spPr>
          <a:xfrm>
            <a:off x="4267200" y="0"/>
            <a:ext cx="7924800" cy="6858000"/>
          </a:xfrm>
        </p:spPr>
        <p:txBody>
          <a:bodyPr>
            <a:norm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4C8B99-BBF3-CC4A-B7FE-B15092480002}"/>
              </a:ext>
            </a:extLst>
          </p:cNvPr>
          <p:cNvSpPr>
            <a:spLocks noGrp="1"/>
          </p:cNvSpPr>
          <p:nvPr>
            <p:ph type="body" sz="half" idx="2"/>
          </p:nvPr>
        </p:nvSpPr>
        <p:spPr>
          <a:xfrm>
            <a:off x="457200" y="1828800"/>
            <a:ext cx="3337560" cy="3881120"/>
          </a:xfrm>
        </p:spPr>
        <p:txBody>
          <a:bodyPr>
            <a:normAutofit/>
          </a:bodyPr>
          <a:lstStyle>
            <a:lvl1pPr marL="285750" indent="-285750">
              <a:spcBef>
                <a:spcPts val="1600"/>
              </a:spcBef>
              <a:buFont typeface="Arial" panose="020B0604020202020204" pitchFamily="34" charset="0"/>
              <a:buChar char="•"/>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D21E8777-C4EC-044C-BE17-A6F640B96E8D}"/>
              </a:ext>
            </a:extLst>
          </p:cNvPr>
          <p:cNvSpPr>
            <a:spLocks noGrp="1"/>
          </p:cNvSpPr>
          <p:nvPr>
            <p:ph type="ftr" sz="quarter" idx="11"/>
          </p:nvPr>
        </p:nvSpPr>
        <p:spPr/>
        <p:txBody>
          <a:bodyPr/>
          <a:lstStyle>
            <a:lvl1pPr>
              <a:defRPr>
                <a:solidFill>
                  <a:schemeClr val="bg1"/>
                </a:solidFill>
              </a:defRPr>
            </a:lvl1pPr>
          </a:lstStyle>
          <a:p>
            <a:endParaRPr lang="en-US"/>
          </a:p>
        </p:txBody>
      </p:sp>
      <p:sp>
        <p:nvSpPr>
          <p:cNvPr id="7" name="Slide Number Placeholder 6">
            <a:extLst>
              <a:ext uri="{FF2B5EF4-FFF2-40B4-BE49-F238E27FC236}">
                <a16:creationId xmlns:a16="http://schemas.microsoft.com/office/drawing/2014/main" id="{D551B503-85CA-F24C-915F-EDB0C0315185}"/>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9" name="Straight Connector 8">
            <a:extLst>
              <a:ext uri="{FF2B5EF4-FFF2-40B4-BE49-F238E27FC236}">
                <a16:creationId xmlns:a16="http://schemas.microsoft.com/office/drawing/2014/main" id="{ED472D18-BE55-9E45-89BD-2847F7014DC6}"/>
              </a:ext>
            </a:extLst>
          </p:cNvPr>
          <p:cNvCxnSpPr>
            <a:cxnSpLocks/>
          </p:cNvCxnSpPr>
          <p:nvPr userDrawn="1"/>
        </p:nvCxnSpPr>
        <p:spPr>
          <a:xfrm>
            <a:off x="457200" y="457200"/>
            <a:ext cx="333756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2992776-3670-F24B-B4C8-03460D5C00E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Tree>
    <p:extLst>
      <p:ext uri="{BB962C8B-B14F-4D97-AF65-F5344CB8AC3E}">
        <p14:creationId xmlns:p14="http://schemas.microsoft.com/office/powerpoint/2010/main" val="21484766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1_Picture with Caption">
    <p:bg>
      <p:bgPr>
        <a:solidFill>
          <a:srgbClr val="DDEF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47DDD-7B22-4B4B-AF9B-229B49A9A4C0}"/>
              </a:ext>
            </a:extLst>
          </p:cNvPr>
          <p:cNvSpPr>
            <a:spLocks noGrp="1"/>
          </p:cNvSpPr>
          <p:nvPr>
            <p:ph type="title"/>
          </p:nvPr>
        </p:nvSpPr>
        <p:spPr>
          <a:xfrm>
            <a:off x="457200" y="685800"/>
            <a:ext cx="3337560" cy="857150"/>
          </a:xfrm>
        </p:spPr>
        <p:txBody>
          <a:bodyPr anchor="t" anchorCtr="0">
            <a:normAutofit/>
          </a:bodyPr>
          <a:lstStyle>
            <a:lvl1pPr>
              <a:defRPr sz="2400">
                <a:solidFill>
                  <a:srgbClr val="00205C"/>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B5010153-3787-EA4E-BC67-F986AEE8860E}"/>
              </a:ext>
            </a:extLst>
          </p:cNvPr>
          <p:cNvSpPr>
            <a:spLocks noGrp="1"/>
          </p:cNvSpPr>
          <p:nvPr>
            <p:ph type="pic" idx="1"/>
          </p:nvPr>
        </p:nvSpPr>
        <p:spPr>
          <a:xfrm>
            <a:off x="4267200" y="0"/>
            <a:ext cx="7924800" cy="6858000"/>
          </a:xfrm>
        </p:spPr>
        <p:txBody>
          <a:bodyPr>
            <a:norm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4C8B99-BBF3-CC4A-B7FE-B15092480002}"/>
              </a:ext>
            </a:extLst>
          </p:cNvPr>
          <p:cNvSpPr>
            <a:spLocks noGrp="1"/>
          </p:cNvSpPr>
          <p:nvPr>
            <p:ph type="body" sz="half" idx="2"/>
          </p:nvPr>
        </p:nvSpPr>
        <p:spPr>
          <a:xfrm>
            <a:off x="457200" y="1828800"/>
            <a:ext cx="3337560" cy="3881120"/>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D21E8777-C4EC-044C-BE17-A6F640B96E8D}"/>
              </a:ext>
            </a:extLst>
          </p:cNvPr>
          <p:cNvSpPr>
            <a:spLocks noGrp="1"/>
          </p:cNvSpPr>
          <p:nvPr>
            <p:ph type="ftr" sz="quarter" idx="11"/>
          </p:nvPr>
        </p:nvSpPr>
        <p:spPr/>
        <p:txBody>
          <a:bodyPr/>
          <a:lstStyle>
            <a:lvl1pPr>
              <a:defRPr>
                <a:solidFill>
                  <a:srgbClr val="00205C"/>
                </a:solidFill>
              </a:defRPr>
            </a:lvl1pPr>
          </a:lstStyle>
          <a:p>
            <a:endParaRPr lang="en-US"/>
          </a:p>
        </p:txBody>
      </p:sp>
      <p:sp>
        <p:nvSpPr>
          <p:cNvPr id="7" name="Slide Number Placeholder 6">
            <a:extLst>
              <a:ext uri="{FF2B5EF4-FFF2-40B4-BE49-F238E27FC236}">
                <a16:creationId xmlns:a16="http://schemas.microsoft.com/office/drawing/2014/main" id="{D551B503-85CA-F24C-915F-EDB0C0315185}"/>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9" name="Straight Connector 8">
            <a:extLst>
              <a:ext uri="{FF2B5EF4-FFF2-40B4-BE49-F238E27FC236}">
                <a16:creationId xmlns:a16="http://schemas.microsoft.com/office/drawing/2014/main" id="{ED472D18-BE55-9E45-89BD-2847F7014DC6}"/>
              </a:ext>
            </a:extLst>
          </p:cNvPr>
          <p:cNvCxnSpPr>
            <a:cxnSpLocks/>
          </p:cNvCxnSpPr>
          <p:nvPr userDrawn="1"/>
        </p:nvCxnSpPr>
        <p:spPr>
          <a:xfrm>
            <a:off x="457200" y="457200"/>
            <a:ext cx="333756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484C8C0-9FE5-7B48-A8C7-062291516AD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4" y="6000906"/>
            <a:ext cx="1828795" cy="556812"/>
          </a:xfrm>
          <a:prstGeom prst="rect">
            <a:avLst/>
          </a:prstGeom>
        </p:spPr>
      </p:pic>
    </p:spTree>
    <p:extLst>
      <p:ext uri="{BB962C8B-B14F-4D97-AF65-F5344CB8AC3E}">
        <p14:creationId xmlns:p14="http://schemas.microsoft.com/office/powerpoint/2010/main" val="12905004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End page_navy background">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1483D-923E-144D-9141-59E56DC7948D}"/>
              </a:ext>
            </a:extLst>
          </p:cNvPr>
          <p:cNvSpPr>
            <a:spLocks noGrp="1"/>
          </p:cNvSpPr>
          <p:nvPr>
            <p:ph type="ctrTitle"/>
          </p:nvPr>
        </p:nvSpPr>
        <p:spPr>
          <a:xfrm>
            <a:off x="457200" y="1828800"/>
            <a:ext cx="5638800" cy="1325499"/>
          </a:xfrm>
        </p:spPr>
        <p:txBody>
          <a:bodyPr anchor="t" anchorCtr="0">
            <a:normAutofit/>
          </a:bodyPr>
          <a:lstStyle>
            <a:lvl1pPr algn="l">
              <a:defRPr sz="4800">
                <a:solidFill>
                  <a:srgbClr val="009ADE"/>
                </a:solidFill>
              </a:defRPr>
            </a:lvl1pPr>
          </a:lstStyle>
          <a:p>
            <a:endParaRPr lang="en-US"/>
          </a:p>
        </p:txBody>
      </p:sp>
      <p:sp>
        <p:nvSpPr>
          <p:cNvPr id="3" name="Subtitle 2">
            <a:extLst>
              <a:ext uri="{FF2B5EF4-FFF2-40B4-BE49-F238E27FC236}">
                <a16:creationId xmlns:a16="http://schemas.microsoft.com/office/drawing/2014/main" id="{D49D2BC0-3B2B-2444-BFD2-05B4702116F5}"/>
              </a:ext>
            </a:extLst>
          </p:cNvPr>
          <p:cNvSpPr>
            <a:spLocks noGrp="1"/>
          </p:cNvSpPr>
          <p:nvPr>
            <p:ph type="subTitle" idx="1"/>
          </p:nvPr>
        </p:nvSpPr>
        <p:spPr>
          <a:xfrm>
            <a:off x="457200" y="3429000"/>
            <a:ext cx="5638800" cy="1655762"/>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cxnSp>
        <p:nvCxnSpPr>
          <p:cNvPr id="7" name="Straight Connector 6">
            <a:extLst>
              <a:ext uri="{FF2B5EF4-FFF2-40B4-BE49-F238E27FC236}">
                <a16:creationId xmlns:a16="http://schemas.microsoft.com/office/drawing/2014/main" id="{B0CB99A3-E1BC-0B46-9A11-79A3F59F9B38}"/>
              </a:ext>
            </a:extLst>
          </p:cNvPr>
          <p:cNvCxnSpPr>
            <a:cxnSpLocks/>
          </p:cNvCxnSpPr>
          <p:nvPr userDrawn="1"/>
        </p:nvCxnSpPr>
        <p:spPr>
          <a:xfrm>
            <a:off x="457200" y="457200"/>
            <a:ext cx="11277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22893C7-C83B-014A-8B5D-560C13D7980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1" y="5852984"/>
            <a:ext cx="2314640" cy="704736"/>
          </a:xfrm>
          <a:prstGeom prst="rect">
            <a:avLst/>
          </a:prstGeom>
        </p:spPr>
      </p:pic>
    </p:spTree>
    <p:extLst>
      <p:ext uri="{BB962C8B-B14F-4D97-AF65-F5344CB8AC3E}">
        <p14:creationId xmlns:p14="http://schemas.microsoft.com/office/powerpoint/2010/main" val="3064499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36A8-E3EE-44FF-8593-6B2B36BD1F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8F3BA3-895E-4C04-94D0-63AFB474CF51}"/>
              </a:ext>
            </a:extLst>
          </p:cNvPr>
          <p:cNvSpPr>
            <a:spLocks noGrp="1"/>
          </p:cNvSpPr>
          <p:nvPr>
            <p:ph type="dt" sz="half" idx="10"/>
          </p:nvPr>
        </p:nvSpPr>
        <p:spPr/>
        <p:txBody>
          <a:bodyPr/>
          <a:lstStyle/>
          <a:p>
            <a:fld id="{8C0E66B5-3F20-46AA-BB0A-3D7600302F2E}" type="datetimeFigureOut">
              <a:rPr lang="en-US" smtClean="0"/>
              <a:t>3/25/2024</a:t>
            </a:fld>
            <a:endParaRPr lang="en-US"/>
          </a:p>
        </p:txBody>
      </p:sp>
      <p:sp>
        <p:nvSpPr>
          <p:cNvPr id="4" name="Footer Placeholder 3">
            <a:extLst>
              <a:ext uri="{FF2B5EF4-FFF2-40B4-BE49-F238E27FC236}">
                <a16:creationId xmlns:a16="http://schemas.microsoft.com/office/drawing/2014/main" id="{34F3775A-BCCC-4BB3-93B7-78C5B18B66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CD3F93-45C5-49A6-8B8E-AA692F443578}"/>
              </a:ext>
            </a:extLst>
          </p:cNvPr>
          <p:cNvSpPr>
            <a:spLocks noGrp="1"/>
          </p:cNvSpPr>
          <p:nvPr>
            <p:ph type="sldNum" sz="quarter" idx="12"/>
          </p:nvPr>
        </p:nvSpPr>
        <p:spPr/>
        <p:txBody>
          <a:bodyPr/>
          <a:lstStyle/>
          <a:p>
            <a:fld id="{C58B9B09-9B23-4196-B844-8197E974FAA5}" type="slidenum">
              <a:rPr lang="en-US" smtClean="0"/>
              <a:t>‹#›</a:t>
            </a:fld>
            <a:endParaRPr lang="en-US"/>
          </a:p>
        </p:txBody>
      </p:sp>
    </p:spTree>
    <p:extLst>
      <p:ext uri="{BB962C8B-B14F-4D97-AF65-F5344CB8AC3E}">
        <p14:creationId xmlns:p14="http://schemas.microsoft.com/office/powerpoint/2010/main" val="1626794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3B3857-923E-419A-A686-CC95B1F99644}"/>
              </a:ext>
            </a:extLst>
          </p:cNvPr>
          <p:cNvSpPr>
            <a:spLocks noGrp="1"/>
          </p:cNvSpPr>
          <p:nvPr>
            <p:ph type="dt" sz="half" idx="10"/>
          </p:nvPr>
        </p:nvSpPr>
        <p:spPr/>
        <p:txBody>
          <a:bodyPr/>
          <a:lstStyle/>
          <a:p>
            <a:fld id="{8C0E66B5-3F20-46AA-BB0A-3D7600302F2E}" type="datetimeFigureOut">
              <a:rPr lang="en-US" smtClean="0"/>
              <a:t>3/25/2024</a:t>
            </a:fld>
            <a:endParaRPr lang="en-US"/>
          </a:p>
        </p:txBody>
      </p:sp>
      <p:sp>
        <p:nvSpPr>
          <p:cNvPr id="3" name="Footer Placeholder 2">
            <a:extLst>
              <a:ext uri="{FF2B5EF4-FFF2-40B4-BE49-F238E27FC236}">
                <a16:creationId xmlns:a16="http://schemas.microsoft.com/office/drawing/2014/main" id="{43655CC1-19D0-4091-AC93-92A125FA31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F966B9-B827-4FE8-85FB-390B22489DB5}"/>
              </a:ext>
            </a:extLst>
          </p:cNvPr>
          <p:cNvSpPr>
            <a:spLocks noGrp="1"/>
          </p:cNvSpPr>
          <p:nvPr>
            <p:ph type="sldNum" sz="quarter" idx="12"/>
          </p:nvPr>
        </p:nvSpPr>
        <p:spPr/>
        <p:txBody>
          <a:bodyPr/>
          <a:lstStyle/>
          <a:p>
            <a:fld id="{C58B9B09-9B23-4196-B844-8197E974FAA5}" type="slidenum">
              <a:rPr lang="en-US" smtClean="0"/>
              <a:t>‹#›</a:t>
            </a:fld>
            <a:endParaRPr lang="en-US"/>
          </a:p>
        </p:txBody>
      </p:sp>
    </p:spTree>
    <p:extLst>
      <p:ext uri="{BB962C8B-B14F-4D97-AF65-F5344CB8AC3E}">
        <p14:creationId xmlns:p14="http://schemas.microsoft.com/office/powerpoint/2010/main" val="3367327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C974-7422-4AB6-A87E-5A7CB2BEBE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EEB42C-602B-4F46-A810-EFC6D87D54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2BD522-7039-47DA-B584-070002C262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3607FB-0CC2-4B4A-97E5-E906A7EB7736}"/>
              </a:ext>
            </a:extLst>
          </p:cNvPr>
          <p:cNvSpPr>
            <a:spLocks noGrp="1"/>
          </p:cNvSpPr>
          <p:nvPr>
            <p:ph type="dt" sz="half" idx="10"/>
          </p:nvPr>
        </p:nvSpPr>
        <p:spPr/>
        <p:txBody>
          <a:bodyPr/>
          <a:lstStyle/>
          <a:p>
            <a:fld id="{8C0E66B5-3F20-46AA-BB0A-3D7600302F2E}" type="datetimeFigureOut">
              <a:rPr lang="en-US" smtClean="0"/>
              <a:t>3/25/2024</a:t>
            </a:fld>
            <a:endParaRPr lang="en-US"/>
          </a:p>
        </p:txBody>
      </p:sp>
      <p:sp>
        <p:nvSpPr>
          <p:cNvPr id="6" name="Footer Placeholder 5">
            <a:extLst>
              <a:ext uri="{FF2B5EF4-FFF2-40B4-BE49-F238E27FC236}">
                <a16:creationId xmlns:a16="http://schemas.microsoft.com/office/drawing/2014/main" id="{9CACD50D-4858-46F4-A056-55654E4F3F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F84343-AF7F-44F7-B0E4-D27358B7ABCF}"/>
              </a:ext>
            </a:extLst>
          </p:cNvPr>
          <p:cNvSpPr>
            <a:spLocks noGrp="1"/>
          </p:cNvSpPr>
          <p:nvPr>
            <p:ph type="sldNum" sz="quarter" idx="12"/>
          </p:nvPr>
        </p:nvSpPr>
        <p:spPr/>
        <p:txBody>
          <a:bodyPr/>
          <a:lstStyle/>
          <a:p>
            <a:fld id="{C58B9B09-9B23-4196-B844-8197E974FAA5}" type="slidenum">
              <a:rPr lang="en-US" smtClean="0"/>
              <a:t>‹#›</a:t>
            </a:fld>
            <a:endParaRPr lang="en-US"/>
          </a:p>
        </p:txBody>
      </p:sp>
    </p:spTree>
    <p:extLst>
      <p:ext uri="{BB962C8B-B14F-4D97-AF65-F5344CB8AC3E}">
        <p14:creationId xmlns:p14="http://schemas.microsoft.com/office/powerpoint/2010/main" val="3486256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AE83A-BC53-4E20-B335-825484ADC6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8A9A0B-235E-4E9B-9913-2F01F45408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50EC5D-110F-43C0-8071-7122D0F11C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6359ED-8966-4A17-9A57-0F62FC2D210B}"/>
              </a:ext>
            </a:extLst>
          </p:cNvPr>
          <p:cNvSpPr>
            <a:spLocks noGrp="1"/>
          </p:cNvSpPr>
          <p:nvPr>
            <p:ph type="dt" sz="half" idx="10"/>
          </p:nvPr>
        </p:nvSpPr>
        <p:spPr/>
        <p:txBody>
          <a:bodyPr/>
          <a:lstStyle/>
          <a:p>
            <a:fld id="{8C0E66B5-3F20-46AA-BB0A-3D7600302F2E}" type="datetimeFigureOut">
              <a:rPr lang="en-US" smtClean="0"/>
              <a:t>3/25/2024</a:t>
            </a:fld>
            <a:endParaRPr lang="en-US"/>
          </a:p>
        </p:txBody>
      </p:sp>
      <p:sp>
        <p:nvSpPr>
          <p:cNvPr id="6" name="Footer Placeholder 5">
            <a:extLst>
              <a:ext uri="{FF2B5EF4-FFF2-40B4-BE49-F238E27FC236}">
                <a16:creationId xmlns:a16="http://schemas.microsoft.com/office/drawing/2014/main" id="{94D2F9B9-8C8F-4383-AB6B-C1E7C05AF0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EB24F5-3D82-4257-B590-9E0CDED67595}"/>
              </a:ext>
            </a:extLst>
          </p:cNvPr>
          <p:cNvSpPr>
            <a:spLocks noGrp="1"/>
          </p:cNvSpPr>
          <p:nvPr>
            <p:ph type="sldNum" sz="quarter" idx="12"/>
          </p:nvPr>
        </p:nvSpPr>
        <p:spPr/>
        <p:txBody>
          <a:bodyPr/>
          <a:lstStyle/>
          <a:p>
            <a:fld id="{C58B9B09-9B23-4196-B844-8197E974FAA5}" type="slidenum">
              <a:rPr lang="en-US" smtClean="0"/>
              <a:t>‹#›</a:t>
            </a:fld>
            <a:endParaRPr lang="en-US"/>
          </a:p>
        </p:txBody>
      </p:sp>
    </p:spTree>
    <p:extLst>
      <p:ext uri="{BB962C8B-B14F-4D97-AF65-F5344CB8AC3E}">
        <p14:creationId xmlns:p14="http://schemas.microsoft.com/office/powerpoint/2010/main" val="2119248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9A7336-199E-46C2-B5B7-DF99BD0EF1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896603-13B7-4C81-B152-FF7D2807AE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34265B-726D-4D37-A047-51F25683F1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0E66B5-3F20-46AA-BB0A-3D7600302F2E}" type="datetimeFigureOut">
              <a:rPr lang="en-US" smtClean="0"/>
              <a:t>3/25/2024</a:t>
            </a:fld>
            <a:endParaRPr lang="en-US"/>
          </a:p>
        </p:txBody>
      </p:sp>
      <p:sp>
        <p:nvSpPr>
          <p:cNvPr id="5" name="Footer Placeholder 4">
            <a:extLst>
              <a:ext uri="{FF2B5EF4-FFF2-40B4-BE49-F238E27FC236}">
                <a16:creationId xmlns:a16="http://schemas.microsoft.com/office/drawing/2014/main" id="{F5B30F31-0F70-4424-8818-FD4A6736F9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D3B5FD-C6E4-46F3-85B0-B1175E53F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8B9B09-9B23-4196-B844-8197E974FAA5}" type="slidenum">
              <a:rPr lang="en-US" smtClean="0"/>
              <a:t>‹#›</a:t>
            </a:fld>
            <a:endParaRPr lang="en-US"/>
          </a:p>
        </p:txBody>
      </p:sp>
    </p:spTree>
    <p:extLst>
      <p:ext uri="{BB962C8B-B14F-4D97-AF65-F5344CB8AC3E}">
        <p14:creationId xmlns:p14="http://schemas.microsoft.com/office/powerpoint/2010/main" val="3148656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1342D1-2D03-6345-A214-DB5C9B4F3A94}"/>
              </a:ext>
            </a:extLst>
          </p:cNvPr>
          <p:cNvSpPr>
            <a:spLocks noGrp="1"/>
          </p:cNvSpPr>
          <p:nvPr>
            <p:ph type="title"/>
          </p:nvPr>
        </p:nvSpPr>
        <p:spPr>
          <a:xfrm>
            <a:off x="457200" y="685800"/>
            <a:ext cx="11277600" cy="1004888"/>
          </a:xfrm>
          <a:prstGeom prst="rect">
            <a:avLst/>
          </a:prstGeom>
        </p:spPr>
        <p:txBody>
          <a:bodyPr vert="horz"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DF3F734F-57A1-F647-8BF4-103A6F49AE55}"/>
              </a:ext>
            </a:extLst>
          </p:cNvPr>
          <p:cNvSpPr>
            <a:spLocks noGrp="1"/>
          </p:cNvSpPr>
          <p:nvPr>
            <p:ph type="body" idx="1"/>
          </p:nvPr>
        </p:nvSpPr>
        <p:spPr>
          <a:xfrm>
            <a:off x="457200" y="1825625"/>
            <a:ext cx="11277600" cy="43465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9C44B8F-6FB1-E142-BB39-118BD22826E4}"/>
              </a:ext>
            </a:extLst>
          </p:cNvPr>
          <p:cNvSpPr>
            <a:spLocks noGrp="1"/>
          </p:cNvSpPr>
          <p:nvPr>
            <p:ph type="ftr" sz="quarter" idx="3"/>
          </p:nvPr>
        </p:nvSpPr>
        <p:spPr>
          <a:xfrm>
            <a:off x="6200172" y="6397384"/>
            <a:ext cx="5154592" cy="324091"/>
          </a:xfrm>
          <a:prstGeom prst="rect">
            <a:avLst/>
          </a:prstGeom>
        </p:spPr>
        <p:txBody>
          <a:bodyPr vert="horz" lIns="0" tIns="0" rIns="0" bIns="0" rtlCol="0" anchor="t" anchorCtr="0"/>
          <a:lstStyle>
            <a:lvl1pPr algn="r">
              <a:defRPr sz="900" b="0" i="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53B1056B-352D-9345-9A93-0EC73276E8A5}"/>
              </a:ext>
            </a:extLst>
          </p:cNvPr>
          <p:cNvSpPr>
            <a:spLocks noGrp="1"/>
          </p:cNvSpPr>
          <p:nvPr>
            <p:ph type="sldNum" sz="quarter" idx="4"/>
          </p:nvPr>
        </p:nvSpPr>
        <p:spPr>
          <a:xfrm>
            <a:off x="11354764" y="6397384"/>
            <a:ext cx="380035" cy="320675"/>
          </a:xfrm>
          <a:prstGeom prst="rect">
            <a:avLst/>
          </a:prstGeom>
        </p:spPr>
        <p:txBody>
          <a:bodyPr vert="horz" lIns="0" tIns="0" rIns="0" bIns="0" rtlCol="0" anchor="t" anchorCtr="0"/>
          <a:lstStyle>
            <a:lvl1pPr algn="r">
              <a:defRPr sz="900" b="0" i="0">
                <a:solidFill>
                  <a:schemeClr val="tx1">
                    <a:tint val="75000"/>
                  </a:schemeClr>
                </a:solidFill>
                <a:latin typeface="+mn-lt"/>
              </a:defRPr>
            </a:lvl1pPr>
          </a:lstStyle>
          <a:p>
            <a:fld id="{714BF2E0-EE3B-6A4E-9FB9-82DE86E1F02F}" type="slidenum">
              <a:rPr lang="en-US" smtClean="0"/>
              <a:pPr/>
              <a:t>‹#›</a:t>
            </a:fld>
            <a:endParaRPr lang="en-US"/>
          </a:p>
        </p:txBody>
      </p:sp>
    </p:spTree>
    <p:extLst>
      <p:ext uri="{BB962C8B-B14F-4D97-AF65-F5344CB8AC3E}">
        <p14:creationId xmlns:p14="http://schemas.microsoft.com/office/powerpoint/2010/main" val="33992635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Lst>
  <p:hf hdr="0" dt="0"/>
  <p:txStyles>
    <p:titleStyle>
      <a:lvl1pPr algn="l" defTabSz="914400" rtl="0" eaLnBrk="1" latinLnBrk="0" hangingPunct="1">
        <a:lnSpc>
          <a:spcPct val="90000"/>
        </a:lnSpc>
        <a:spcBef>
          <a:spcPct val="0"/>
        </a:spcBef>
        <a:buNone/>
        <a:defRPr sz="3200" b="0" i="0" kern="1200">
          <a:solidFill>
            <a:schemeClr val="tx1"/>
          </a:solidFill>
          <a:latin typeface="+mn-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1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3888">
          <p15:clr>
            <a:srgbClr val="F26B43"/>
          </p15:clr>
        </p15:guide>
        <p15:guide id="7" orient="horz" pos="4032">
          <p15:clr>
            <a:srgbClr val="F26B43"/>
          </p15:clr>
        </p15:guide>
        <p15:guide id="8" orient="horz" pos="432">
          <p15:clr>
            <a:srgbClr val="F26B43"/>
          </p15:clr>
        </p15:guide>
        <p15:guide id="9" pos="2592">
          <p15:clr>
            <a:srgbClr val="F26B43"/>
          </p15:clr>
        </p15:guide>
        <p15:guide id="10" pos="2688">
          <p15:clr>
            <a:srgbClr val="F26B43"/>
          </p15:clr>
        </p15:guide>
        <p15:guide id="11" pos="4992">
          <p15:clr>
            <a:srgbClr val="F26B43"/>
          </p15:clr>
        </p15:guide>
        <p15:guide id="12" pos="5088">
          <p15:clr>
            <a:srgbClr val="F26B43"/>
          </p15:clr>
        </p15:guide>
        <p15:guide id="13" orient="horz" pos="115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8.xml"/><Relationship Id="rId6" Type="http://schemas.openxmlformats.org/officeDocument/2006/relationships/diagramColors" Target="../diagrams/colors3.xml"/><Relationship Id="rId11" Type="http://schemas.openxmlformats.org/officeDocument/2006/relationships/image" Target="../media/image29.png"/><Relationship Id="rId5" Type="http://schemas.openxmlformats.org/officeDocument/2006/relationships/diagramQuickStyle" Target="../diagrams/quickStyle3.xml"/><Relationship Id="rId10" Type="http://schemas.openxmlformats.org/officeDocument/2006/relationships/image" Target="../media/image26.png"/><Relationship Id="rId4" Type="http://schemas.openxmlformats.org/officeDocument/2006/relationships/diagramLayout" Target="../diagrams/layout3.xml"/><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jpeg"/><Relationship Id="rId10" Type="http://schemas.openxmlformats.org/officeDocument/2006/relationships/image" Target="../media/image48.png"/><Relationship Id="rId4" Type="http://schemas.openxmlformats.org/officeDocument/2006/relationships/image" Target="../media/image42.jpeg"/><Relationship Id="rId9" Type="http://schemas.openxmlformats.org/officeDocument/2006/relationships/image" Target="../media/image47.jpeg"/></Relationships>
</file>

<file path=ppt/slides/_rels/slide14.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diagramColors" Target="../diagrams/colors1.xml"/><Relationship Id="rId12"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diagramQuickStyle" Target="../diagrams/quickStyle1.xml"/><Relationship Id="rId11" Type="http://schemas.openxmlformats.org/officeDocument/2006/relationships/image" Target="../media/image29.png"/><Relationship Id="rId5" Type="http://schemas.openxmlformats.org/officeDocument/2006/relationships/diagramLayout" Target="../diagrams/layout1.xml"/><Relationship Id="rId10" Type="http://schemas.openxmlformats.org/officeDocument/2006/relationships/image" Target="../media/image28.png"/><Relationship Id="rId4" Type="http://schemas.openxmlformats.org/officeDocument/2006/relationships/diagramData" Target="../diagrams/data1.xml"/><Relationship Id="rId9" Type="http://schemas.openxmlformats.org/officeDocument/2006/relationships/image" Target="../media/image27.jpeg"/></Relationships>
</file>

<file path=ppt/slides/_rels/slide6.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hyperlink" Target="https://github.com/WorldHealthOrganization/collaboratory-epiparameter-community" TargetMode="External"/><Relationship Id="rId7" Type="http://schemas.openxmlformats.org/officeDocument/2006/relationships/image" Target="../media/image34.png"/><Relationship Id="rId12" Type="http://schemas.openxmlformats.org/officeDocument/2006/relationships/hyperlink" Target="https://collab-forum.who.int/c/epiparameter/6"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https://worldhealthorganization.github.io/collaboratory-epiparameter-community/#/README" TargetMode="External"/><Relationship Id="rId11" Type="http://schemas.openxmlformats.org/officeDocument/2006/relationships/image" Target="../media/image38.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A228B-3147-D94F-866B-A8FAAD6D0A0A}"/>
              </a:ext>
            </a:extLst>
          </p:cNvPr>
          <p:cNvSpPr>
            <a:spLocks noGrp="1"/>
          </p:cNvSpPr>
          <p:nvPr>
            <p:ph type="ctrTitle"/>
          </p:nvPr>
        </p:nvSpPr>
        <p:spPr>
          <a:xfrm>
            <a:off x="426542" y="631154"/>
            <a:ext cx="10366901" cy="872354"/>
          </a:xfrm>
        </p:spPr>
        <p:txBody>
          <a:bodyPr>
            <a:noAutofit/>
          </a:bodyPr>
          <a:lstStyle/>
          <a:p>
            <a:r>
              <a:rPr lang="en-US" sz="3300" b="1" dirty="0"/>
              <a:t>Welcome to the Epi Parameter Community Webinar Series</a:t>
            </a:r>
            <a:br>
              <a:rPr lang="en-US" sz="3300" b="1" dirty="0"/>
            </a:br>
            <a:r>
              <a:rPr lang="en-US" sz="3300" dirty="0"/>
              <a:t> </a:t>
            </a:r>
            <a:br>
              <a:rPr lang="en-US" sz="3300" dirty="0"/>
            </a:br>
            <a:endParaRPr lang="en-US" sz="3300" dirty="0"/>
          </a:p>
        </p:txBody>
      </p:sp>
      <p:sp>
        <p:nvSpPr>
          <p:cNvPr id="4" name="Subtitle 2">
            <a:extLst>
              <a:ext uri="{FF2B5EF4-FFF2-40B4-BE49-F238E27FC236}">
                <a16:creationId xmlns:a16="http://schemas.microsoft.com/office/drawing/2014/main" id="{456DEC97-4582-0FA7-A417-2A317611FDCE}"/>
              </a:ext>
            </a:extLst>
          </p:cNvPr>
          <p:cNvSpPr txBox="1">
            <a:spLocks/>
          </p:cNvSpPr>
          <p:nvPr/>
        </p:nvSpPr>
        <p:spPr>
          <a:xfrm>
            <a:off x="508165" y="5319158"/>
            <a:ext cx="5608198" cy="315310"/>
          </a:xfrm>
          <a:prstGeom prst="rect">
            <a:avLst/>
          </a:prstGeom>
          <a:solidFill>
            <a:schemeClr val="tx2">
              <a:lumMod val="50000"/>
              <a:lumOff val="50000"/>
            </a:schemeClr>
          </a:solidFill>
        </p:spPr>
        <p:txBody>
          <a:bodyPr vert="horz" lIns="0" tIns="0" rIns="0" bIns="0" rtlCol="0">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2400" b="0" i="0" kern="1200">
                <a:solidFill>
                  <a:schemeClr val="bg1"/>
                </a:solidFill>
                <a:latin typeface="+mn-lt"/>
                <a:ea typeface="+mn-ea"/>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000" b="0" i="0" kern="1200">
                <a:solidFill>
                  <a:schemeClr val="tx1"/>
                </a:solidFill>
                <a:latin typeface="+mn-lt"/>
                <a:ea typeface="+mn-ea"/>
                <a:cs typeface="+mn-cs"/>
              </a:defRPr>
            </a:lvl2pPr>
            <a:lvl3pPr marL="914400" indent="0" algn="ctr"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1600" b="0" i="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1600" b="0" i="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white"/>
                </a:solidFill>
                <a:effectLst/>
                <a:uLnTx/>
                <a:uFillTx/>
                <a:latin typeface="Helvetica" panose="020B0604020202020204" pitchFamily="34" charset="0"/>
                <a:ea typeface="Blogger Sans" panose="02000506030000020004" pitchFamily="2" charset="0"/>
                <a:cs typeface="Helvetica" panose="020B0604020202020204" pitchFamily="34" charset="0"/>
                <a:sym typeface="Gotham Light"/>
              </a:rPr>
              <a:t> Monday 25  </a:t>
            </a:r>
            <a:r>
              <a:rPr lang="en-US" dirty="0">
                <a:solidFill>
                  <a:prstClr val="white"/>
                </a:solidFill>
                <a:latin typeface="Helvetica" panose="020B0604020202020204" pitchFamily="34" charset="0"/>
                <a:ea typeface="Blogger Sans" panose="02000506030000020004" pitchFamily="2" charset="0"/>
                <a:cs typeface="Helvetica" panose="020B0604020202020204" pitchFamily="34" charset="0"/>
                <a:sym typeface="Gotham Light"/>
              </a:rPr>
              <a:t>March</a:t>
            </a:r>
            <a:r>
              <a:rPr kumimoji="0" lang="en-US" sz="2400" b="0" i="0" u="none" strike="noStrike" kern="1200" cap="none" spc="0" normalizeH="0" baseline="0" noProof="0" dirty="0">
                <a:ln>
                  <a:noFill/>
                </a:ln>
                <a:solidFill>
                  <a:prstClr val="white"/>
                </a:solidFill>
                <a:effectLst/>
                <a:uLnTx/>
                <a:uFillTx/>
                <a:latin typeface="Helvetica" panose="020B0604020202020204" pitchFamily="34" charset="0"/>
                <a:ea typeface="Blogger Sans" panose="02000506030000020004" pitchFamily="2" charset="0"/>
                <a:cs typeface="Helvetica" panose="020B0604020202020204" pitchFamily="34" charset="0"/>
                <a:sym typeface="Gotham Light"/>
              </a:rPr>
              <a:t> 2024, 16:00 -17:00 CET</a:t>
            </a:r>
            <a:endParaRPr kumimoji="0" lang="en-GB" sz="800" b="1" i="0" u="none" strike="noStrike" kern="1200" cap="none" spc="0" normalizeH="0" baseline="0" noProof="0" dirty="0">
              <a:ln>
                <a:noFill/>
              </a:ln>
              <a:solidFill>
                <a:prstClr val="white"/>
              </a:solidFill>
              <a:effectLst/>
              <a:uLnTx/>
              <a:uFillTx/>
              <a:latin typeface="Helvetica" panose="020B0604020202020204" pitchFamily="34" charset="0"/>
              <a:ea typeface="Blogger Sans" panose="02000506030000020004" pitchFamily="2" charset="0"/>
              <a:cs typeface="Helvetica" panose="020B0604020202020204" pitchFamily="34" charset="0"/>
            </a:endParaRPr>
          </a:p>
        </p:txBody>
      </p:sp>
      <p:grpSp>
        <p:nvGrpSpPr>
          <p:cNvPr id="5" name="Group 4">
            <a:extLst>
              <a:ext uri="{FF2B5EF4-FFF2-40B4-BE49-F238E27FC236}">
                <a16:creationId xmlns:a16="http://schemas.microsoft.com/office/drawing/2014/main" id="{7E64463F-6AEE-4137-9BAA-D4139ED17672}"/>
              </a:ext>
            </a:extLst>
          </p:cNvPr>
          <p:cNvGrpSpPr/>
          <p:nvPr/>
        </p:nvGrpSpPr>
        <p:grpSpPr>
          <a:xfrm>
            <a:off x="8194676" y="3038662"/>
            <a:ext cx="3997324" cy="3701034"/>
            <a:chOff x="6477344" y="1125966"/>
            <a:chExt cx="5110651" cy="4384203"/>
          </a:xfrm>
        </p:grpSpPr>
        <p:sp>
          <p:nvSpPr>
            <p:cNvPr id="6" name="Oval 5">
              <a:extLst>
                <a:ext uri="{FF2B5EF4-FFF2-40B4-BE49-F238E27FC236}">
                  <a16:creationId xmlns:a16="http://schemas.microsoft.com/office/drawing/2014/main" id="{D385978F-2CD8-A1EC-6936-EEB960489EF7}"/>
                </a:ext>
              </a:extLst>
            </p:cNvPr>
            <p:cNvSpPr/>
            <p:nvPr/>
          </p:nvSpPr>
          <p:spPr>
            <a:xfrm>
              <a:off x="10157975" y="1830816"/>
              <a:ext cx="527050" cy="508000"/>
            </a:xfrm>
            <a:prstGeom prst="ellipse">
              <a:avLst/>
            </a:prstGeom>
            <a:solidFill>
              <a:srgbClr val="92D050"/>
            </a:solidFill>
            <a:ln w="25400" cap="flat" cmpd="sng" algn="ctr">
              <a:solidFill>
                <a:schemeClr val="accent6"/>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E2E61B7F-4AA2-5BB6-9EC7-6D95C654C64F}"/>
                </a:ext>
              </a:extLst>
            </p:cNvPr>
            <p:cNvCxnSpPr>
              <a:cxnSpLocks/>
            </p:cNvCxnSpPr>
            <p:nvPr/>
          </p:nvCxnSpPr>
          <p:spPr>
            <a:xfrm flipH="1" flipV="1">
              <a:off x="10205600" y="1494266"/>
              <a:ext cx="120650" cy="361950"/>
            </a:xfrm>
            <a:prstGeom prst="line">
              <a:avLst/>
            </a:prstGeom>
            <a:ln w="19050">
              <a:solidFill>
                <a:schemeClr val="accent6"/>
              </a:solidFill>
            </a:ln>
            <a:effec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FA5F706-E115-1571-4255-88C64B109507}"/>
                </a:ext>
              </a:extLst>
            </p:cNvPr>
            <p:cNvCxnSpPr>
              <a:cxnSpLocks/>
            </p:cNvCxnSpPr>
            <p:nvPr/>
          </p:nvCxnSpPr>
          <p:spPr>
            <a:xfrm flipV="1">
              <a:off x="10650100" y="1621266"/>
              <a:ext cx="355600" cy="323850"/>
            </a:xfrm>
            <a:prstGeom prst="line">
              <a:avLst/>
            </a:prstGeom>
            <a:noFill/>
            <a:ln w="19050" cap="flat" cmpd="sng" algn="ctr">
              <a:solidFill>
                <a:schemeClr val="accent6"/>
              </a:solidFill>
              <a:prstDash val="solid"/>
            </a:ln>
            <a:effectLst/>
          </p:spPr>
        </p:cxnSp>
        <p:cxnSp>
          <p:nvCxnSpPr>
            <p:cNvPr id="9" name="Straight Connector 8">
              <a:extLst>
                <a:ext uri="{FF2B5EF4-FFF2-40B4-BE49-F238E27FC236}">
                  <a16:creationId xmlns:a16="http://schemas.microsoft.com/office/drawing/2014/main" id="{1E6FE95C-1687-DA46-7A0D-A33952EE9730}"/>
                </a:ext>
              </a:extLst>
            </p:cNvPr>
            <p:cNvCxnSpPr>
              <a:cxnSpLocks/>
            </p:cNvCxnSpPr>
            <p:nvPr/>
          </p:nvCxnSpPr>
          <p:spPr>
            <a:xfrm flipH="1" flipV="1">
              <a:off x="9809995" y="2011156"/>
              <a:ext cx="335915" cy="14605"/>
            </a:xfrm>
            <a:prstGeom prst="line">
              <a:avLst/>
            </a:prstGeom>
            <a:ln w="19050">
              <a:solidFill>
                <a:schemeClr val="accent6"/>
              </a:solidFill>
            </a:ln>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88A6E57-878F-36C2-2E15-4D2F1CFBF9CD}"/>
                </a:ext>
              </a:extLst>
            </p:cNvPr>
            <p:cNvCxnSpPr>
              <a:cxnSpLocks/>
            </p:cNvCxnSpPr>
            <p:nvPr/>
          </p:nvCxnSpPr>
          <p:spPr>
            <a:xfrm flipH="1">
              <a:off x="9977000" y="2275316"/>
              <a:ext cx="260350" cy="279400"/>
            </a:xfrm>
            <a:prstGeom prst="line">
              <a:avLst/>
            </a:prstGeom>
            <a:ln w="19050">
              <a:solidFill>
                <a:schemeClr val="accent6"/>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9E2BB89-1D2D-3695-2966-1E016D47EE9A}"/>
                </a:ext>
              </a:extLst>
            </p:cNvPr>
            <p:cNvCxnSpPr>
              <a:cxnSpLocks/>
            </p:cNvCxnSpPr>
            <p:nvPr/>
          </p:nvCxnSpPr>
          <p:spPr>
            <a:xfrm>
              <a:off x="10675500" y="2159111"/>
              <a:ext cx="428625" cy="217805"/>
            </a:xfrm>
            <a:prstGeom prst="line">
              <a:avLst/>
            </a:prstGeom>
            <a:ln w="19050">
              <a:solidFill>
                <a:schemeClr val="accent6"/>
              </a:solidFill>
            </a:ln>
            <a:effectLst/>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EAAAA64-1A06-5D88-5BDA-220D683950AD}"/>
                </a:ext>
              </a:extLst>
            </p:cNvPr>
            <p:cNvCxnSpPr>
              <a:cxnSpLocks/>
            </p:cNvCxnSpPr>
            <p:nvPr/>
          </p:nvCxnSpPr>
          <p:spPr>
            <a:xfrm>
              <a:off x="10478650" y="2319766"/>
              <a:ext cx="50800" cy="228600"/>
            </a:xfrm>
            <a:prstGeom prst="line">
              <a:avLst/>
            </a:prstGeom>
            <a:ln w="19050">
              <a:solidFill>
                <a:schemeClr val="accent6"/>
              </a:solidFill>
            </a:ln>
            <a:effectLst/>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F8F4138-F421-BA70-FCF7-A7465C2B2CF9}"/>
                </a:ext>
              </a:extLst>
            </p:cNvPr>
            <p:cNvSpPr/>
            <p:nvPr/>
          </p:nvSpPr>
          <p:spPr>
            <a:xfrm>
              <a:off x="10167500" y="1458706"/>
              <a:ext cx="82550" cy="82550"/>
            </a:xfrm>
            <a:prstGeom prst="ellipse">
              <a:avLst/>
            </a:prstGeom>
            <a:solidFill>
              <a:srgbClr val="DDEFF9"/>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9918A92D-4F48-430F-7868-2CDDA56AD5E1}"/>
                </a:ext>
              </a:extLst>
            </p:cNvPr>
            <p:cNvSpPr/>
            <p:nvPr/>
          </p:nvSpPr>
          <p:spPr>
            <a:xfrm>
              <a:off x="11005700" y="1551416"/>
              <a:ext cx="82550" cy="82550"/>
            </a:xfrm>
            <a:prstGeom prst="ellipse">
              <a:avLst/>
            </a:prstGeom>
            <a:solidFill>
              <a:srgbClr val="DDEFF9"/>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636DB240-F8A8-A0C2-00FC-9F24F9926B86}"/>
                </a:ext>
              </a:extLst>
            </p:cNvPr>
            <p:cNvSpPr/>
            <p:nvPr/>
          </p:nvSpPr>
          <p:spPr>
            <a:xfrm>
              <a:off x="9634100" y="1945116"/>
              <a:ext cx="82550" cy="82550"/>
            </a:xfrm>
            <a:prstGeom prst="ellipse">
              <a:avLst/>
            </a:prstGeom>
            <a:solidFill>
              <a:srgbClr val="DDEFF9"/>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92198D60-D273-A93A-FB53-43296266297F}"/>
                </a:ext>
              </a:extLst>
            </p:cNvPr>
            <p:cNvSpPr/>
            <p:nvPr/>
          </p:nvSpPr>
          <p:spPr>
            <a:xfrm>
              <a:off x="9930010" y="2507726"/>
              <a:ext cx="82550" cy="82550"/>
            </a:xfrm>
            <a:prstGeom prst="ellipse">
              <a:avLst/>
            </a:prstGeom>
            <a:solidFill>
              <a:srgbClr val="DDEFF9"/>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036FC19D-6067-BA00-D9D1-756AC835B52F}"/>
                </a:ext>
              </a:extLst>
            </p:cNvPr>
            <p:cNvSpPr/>
            <p:nvPr/>
          </p:nvSpPr>
          <p:spPr>
            <a:xfrm>
              <a:off x="11079995" y="2348341"/>
              <a:ext cx="82550" cy="82550"/>
            </a:xfrm>
            <a:prstGeom prst="ellipse">
              <a:avLst/>
            </a:prstGeom>
            <a:solidFill>
              <a:srgbClr val="DDEFF9"/>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7B95E702-52A5-4828-0693-725606F33B2A}"/>
                </a:ext>
              </a:extLst>
            </p:cNvPr>
            <p:cNvSpPr/>
            <p:nvPr/>
          </p:nvSpPr>
          <p:spPr>
            <a:xfrm>
              <a:off x="10488810" y="2531221"/>
              <a:ext cx="82550" cy="82550"/>
            </a:xfrm>
            <a:prstGeom prst="ellipse">
              <a:avLst/>
            </a:prstGeom>
            <a:solidFill>
              <a:srgbClr val="DDEFF9"/>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Block Arc 18">
              <a:extLst>
                <a:ext uri="{FF2B5EF4-FFF2-40B4-BE49-F238E27FC236}">
                  <a16:creationId xmlns:a16="http://schemas.microsoft.com/office/drawing/2014/main" id="{5388D782-973F-029B-BB86-E598769D0702}"/>
                </a:ext>
              </a:extLst>
            </p:cNvPr>
            <p:cNvSpPr/>
            <p:nvPr/>
          </p:nvSpPr>
          <p:spPr>
            <a:xfrm rot="5815430">
              <a:off x="9555678" y="1870503"/>
              <a:ext cx="271780" cy="254635"/>
            </a:xfrm>
            <a:prstGeom prst="blockArc">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97CC9ACA-8A7D-E16D-3C5C-E30D6F04A90E}"/>
                </a:ext>
              </a:extLst>
            </p:cNvPr>
            <p:cNvSpPr/>
            <p:nvPr/>
          </p:nvSpPr>
          <p:spPr>
            <a:xfrm>
              <a:off x="8301235" y="2105771"/>
              <a:ext cx="82550" cy="82550"/>
            </a:xfrm>
            <a:prstGeom prst="ellipse">
              <a:avLst/>
            </a:prstGeom>
            <a:solidFill>
              <a:srgbClr val="DDEFF9"/>
            </a:solidFill>
            <a:ln w="25400" cap="flat" cmpd="sng" algn="ctr">
              <a:solidFill>
                <a:srgbClr val="DDEFF9"/>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 name="Block Arc 20">
              <a:extLst>
                <a:ext uri="{FF2B5EF4-FFF2-40B4-BE49-F238E27FC236}">
                  <a16:creationId xmlns:a16="http://schemas.microsoft.com/office/drawing/2014/main" id="{7BC5A00D-7CAC-A709-04ED-8E2E3A52FB1B}"/>
                </a:ext>
              </a:extLst>
            </p:cNvPr>
            <p:cNvSpPr/>
            <p:nvPr/>
          </p:nvSpPr>
          <p:spPr>
            <a:xfrm rot="16200000">
              <a:off x="9519483" y="1859073"/>
              <a:ext cx="271780" cy="254635"/>
            </a:xfrm>
            <a:prstGeom prst="blockArc">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Block Arc 21">
              <a:extLst>
                <a:ext uri="{FF2B5EF4-FFF2-40B4-BE49-F238E27FC236}">
                  <a16:creationId xmlns:a16="http://schemas.microsoft.com/office/drawing/2014/main" id="{ECF3E28E-01C4-5E64-6BAE-0BFBCD0698DE}"/>
                </a:ext>
              </a:extLst>
            </p:cNvPr>
            <p:cNvSpPr/>
            <p:nvPr/>
          </p:nvSpPr>
          <p:spPr>
            <a:xfrm rot="13014545">
              <a:off x="9142610" y="1437751"/>
              <a:ext cx="271780" cy="254635"/>
            </a:xfrm>
            <a:prstGeom prst="blockArc">
              <a:avLst/>
            </a:prstGeom>
            <a:solidFill>
              <a:srgbClr val="DDEFF9"/>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B7AF51C6-86AC-83E3-B1CD-7A3A313BC617}"/>
                </a:ext>
              </a:extLst>
            </p:cNvPr>
            <p:cNvSpPr/>
            <p:nvPr/>
          </p:nvSpPr>
          <p:spPr>
            <a:xfrm>
              <a:off x="8554600" y="1754616"/>
              <a:ext cx="527050" cy="508000"/>
            </a:xfrm>
            <a:prstGeom prst="ellipse">
              <a:avLst/>
            </a:prstGeom>
            <a:noFill/>
            <a:ln w="25400" cap="flat" cmpd="sng" algn="ctr">
              <a:solidFill>
                <a:schemeClr val="accent3"/>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C5F7D17B-8F82-A682-E82C-66F270152B35}"/>
                </a:ext>
              </a:extLst>
            </p:cNvPr>
            <p:cNvCxnSpPr>
              <a:cxnSpLocks/>
            </p:cNvCxnSpPr>
            <p:nvPr/>
          </p:nvCxnSpPr>
          <p:spPr>
            <a:xfrm flipH="1">
              <a:off x="9071490" y="1989566"/>
              <a:ext cx="457200" cy="11430"/>
            </a:xfrm>
            <a:prstGeom prst="line">
              <a:avLst/>
            </a:prstGeom>
            <a:ln w="19050">
              <a:solidFill>
                <a:srgbClr val="DDEFF9"/>
              </a:solidFill>
            </a:ln>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53BE0C5-31F0-F966-5A45-503E84A6921B}"/>
                </a:ext>
              </a:extLst>
            </p:cNvPr>
            <p:cNvCxnSpPr>
              <a:cxnSpLocks/>
            </p:cNvCxnSpPr>
            <p:nvPr/>
          </p:nvCxnSpPr>
          <p:spPr>
            <a:xfrm flipH="1">
              <a:off x="9030850" y="1640316"/>
              <a:ext cx="184150" cy="205105"/>
            </a:xfrm>
            <a:prstGeom prst="line">
              <a:avLst/>
            </a:prstGeom>
            <a:ln w="19050">
              <a:solidFill>
                <a:srgbClr val="DDEFF9"/>
              </a:solidFill>
            </a:ln>
            <a:effec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DE2E4A7-77ED-59D2-42DD-10AF4DC57625}"/>
                </a:ext>
              </a:extLst>
            </p:cNvPr>
            <p:cNvCxnSpPr>
              <a:cxnSpLocks/>
            </p:cNvCxnSpPr>
            <p:nvPr/>
          </p:nvCxnSpPr>
          <p:spPr>
            <a:xfrm flipH="1" flipV="1">
              <a:off x="8649850" y="1183116"/>
              <a:ext cx="101600" cy="571500"/>
            </a:xfrm>
            <a:prstGeom prst="line">
              <a:avLst/>
            </a:prstGeom>
            <a:ln w="19050">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AE3E1F6-DA08-E3EB-1559-CFB80E4EDD21}"/>
                </a:ext>
              </a:extLst>
            </p:cNvPr>
            <p:cNvCxnSpPr>
              <a:cxnSpLocks/>
            </p:cNvCxnSpPr>
            <p:nvPr/>
          </p:nvCxnSpPr>
          <p:spPr>
            <a:xfrm flipH="1" flipV="1">
              <a:off x="8408550" y="1665716"/>
              <a:ext cx="184150" cy="196850"/>
            </a:xfrm>
            <a:prstGeom prst="line">
              <a:avLst/>
            </a:prstGeom>
            <a:ln w="19050">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0130636-41E6-9AD6-460D-1568022F77CD}"/>
                </a:ext>
              </a:extLst>
            </p:cNvPr>
            <p:cNvCxnSpPr>
              <a:cxnSpLocks/>
            </p:cNvCxnSpPr>
            <p:nvPr/>
          </p:nvCxnSpPr>
          <p:spPr>
            <a:xfrm>
              <a:off x="9053710" y="2131171"/>
              <a:ext cx="828040" cy="349885"/>
            </a:xfrm>
            <a:prstGeom prst="line">
              <a:avLst/>
            </a:prstGeom>
            <a:ln w="19050">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7DCE595B-E489-FEF7-2AAA-196CA426A2FD}"/>
                </a:ext>
              </a:extLst>
            </p:cNvPr>
            <p:cNvSpPr/>
            <p:nvPr/>
          </p:nvSpPr>
          <p:spPr>
            <a:xfrm>
              <a:off x="8611750" y="1125966"/>
              <a:ext cx="82550" cy="82550"/>
            </a:xfrm>
            <a:prstGeom prst="ellipse">
              <a:avLst/>
            </a:prstGeom>
            <a:solidFill>
              <a:srgbClr val="DDEFF9"/>
            </a:solidFill>
            <a:ln w="25400" cap="flat" cmpd="sng" algn="ctr">
              <a:solidFill>
                <a:srgbClr val="DDEFF9"/>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0FB20781-B0A6-2488-89DD-735C20DA2D00}"/>
                </a:ext>
              </a:extLst>
            </p:cNvPr>
            <p:cNvSpPr/>
            <p:nvPr/>
          </p:nvSpPr>
          <p:spPr>
            <a:xfrm>
              <a:off x="8338700" y="1589516"/>
              <a:ext cx="82550" cy="82550"/>
            </a:xfrm>
            <a:prstGeom prst="ellipse">
              <a:avLst/>
            </a:prstGeom>
            <a:solidFill>
              <a:srgbClr val="DDEFF9"/>
            </a:solidFill>
            <a:ln w="25400" cap="flat" cmpd="sng" algn="ctr">
              <a:solidFill>
                <a:srgbClr val="DDEFF9"/>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EEBEB03A-4D9A-1752-383C-A9F5CAC2D442}"/>
                </a:ext>
              </a:extLst>
            </p:cNvPr>
            <p:cNvSpPr/>
            <p:nvPr/>
          </p:nvSpPr>
          <p:spPr>
            <a:xfrm>
              <a:off x="8700015" y="2598531"/>
              <a:ext cx="82550" cy="82550"/>
            </a:xfrm>
            <a:prstGeom prst="ellipse">
              <a:avLst/>
            </a:prstGeom>
            <a:solidFill>
              <a:srgbClr val="DDEFF9"/>
            </a:solidFill>
            <a:ln w="25400" cap="flat" cmpd="sng" algn="ctr">
              <a:solidFill>
                <a:srgbClr val="DDEFF9"/>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cxnSp>
          <p:nvCxnSpPr>
            <p:cNvPr id="32" name="Straight Connector 31">
              <a:extLst>
                <a:ext uri="{FF2B5EF4-FFF2-40B4-BE49-F238E27FC236}">
                  <a16:creationId xmlns:a16="http://schemas.microsoft.com/office/drawing/2014/main" id="{7D5BF8AF-584B-D6C6-8CF3-CBC750DF1FEE}"/>
                </a:ext>
              </a:extLst>
            </p:cNvPr>
            <p:cNvCxnSpPr>
              <a:cxnSpLocks/>
            </p:cNvCxnSpPr>
            <p:nvPr/>
          </p:nvCxnSpPr>
          <p:spPr>
            <a:xfrm flipH="1">
              <a:off x="8390770" y="2077831"/>
              <a:ext cx="167640" cy="55880"/>
            </a:xfrm>
            <a:prstGeom prst="line">
              <a:avLst/>
            </a:prstGeom>
            <a:ln w="19050">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0A528D-D797-5046-8926-46287B10AFDA}"/>
                </a:ext>
              </a:extLst>
            </p:cNvPr>
            <p:cNvCxnSpPr>
              <a:cxnSpLocks/>
            </p:cNvCxnSpPr>
            <p:nvPr/>
          </p:nvCxnSpPr>
          <p:spPr>
            <a:xfrm flipV="1">
              <a:off x="10665340" y="1893046"/>
              <a:ext cx="682625" cy="134620"/>
            </a:xfrm>
            <a:prstGeom prst="line">
              <a:avLst/>
            </a:prstGeom>
            <a:ln w="19050">
              <a:solidFill>
                <a:schemeClr val="accent6"/>
              </a:solidFill>
            </a:ln>
            <a:effectLst/>
          </p:spPr>
          <p:style>
            <a:lnRef idx="1">
              <a:schemeClr val="accent1"/>
            </a:lnRef>
            <a:fillRef idx="0">
              <a:schemeClr val="accent1"/>
            </a:fillRef>
            <a:effectRef idx="0">
              <a:schemeClr val="accent1"/>
            </a:effectRef>
            <a:fontRef idx="minor">
              <a:schemeClr val="tx1"/>
            </a:fontRef>
          </p:style>
        </p:cxnSp>
        <p:sp>
          <p:nvSpPr>
            <p:cNvPr id="34" name="Block Arc 33">
              <a:extLst>
                <a:ext uri="{FF2B5EF4-FFF2-40B4-BE49-F238E27FC236}">
                  <a16:creationId xmlns:a16="http://schemas.microsoft.com/office/drawing/2014/main" id="{B90E14C6-165B-C911-C2D2-B4B85F91D8C1}"/>
                </a:ext>
              </a:extLst>
            </p:cNvPr>
            <p:cNvSpPr/>
            <p:nvPr/>
          </p:nvSpPr>
          <p:spPr>
            <a:xfrm rot="15146162">
              <a:off x="11324788" y="1754933"/>
              <a:ext cx="271780" cy="254635"/>
            </a:xfrm>
            <a:prstGeom prst="blockArc">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Block Arc 34">
              <a:extLst>
                <a:ext uri="{FF2B5EF4-FFF2-40B4-BE49-F238E27FC236}">
                  <a16:creationId xmlns:a16="http://schemas.microsoft.com/office/drawing/2014/main" id="{96170F69-EC22-D178-916B-F4AE47A69A29}"/>
                </a:ext>
              </a:extLst>
            </p:cNvPr>
            <p:cNvSpPr/>
            <p:nvPr/>
          </p:nvSpPr>
          <p:spPr>
            <a:xfrm rot="18620864">
              <a:off x="9821108" y="2408348"/>
              <a:ext cx="271780" cy="254635"/>
            </a:xfrm>
            <a:prstGeom prst="blockArc">
              <a:avLst/>
            </a:prstGeom>
            <a:solidFill>
              <a:srgbClr val="DDEFF9"/>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36" name="Straight Connector 35">
              <a:extLst>
                <a:ext uri="{FF2B5EF4-FFF2-40B4-BE49-F238E27FC236}">
                  <a16:creationId xmlns:a16="http://schemas.microsoft.com/office/drawing/2014/main" id="{1EACD386-D3A4-1674-7875-16623274C1B2}"/>
                </a:ext>
              </a:extLst>
            </p:cNvPr>
            <p:cNvCxnSpPr>
              <a:cxnSpLocks/>
            </p:cNvCxnSpPr>
            <p:nvPr/>
          </p:nvCxnSpPr>
          <p:spPr>
            <a:xfrm flipH="1">
              <a:off x="8747640" y="2265791"/>
              <a:ext cx="48895" cy="328295"/>
            </a:xfrm>
            <a:prstGeom prst="line">
              <a:avLst/>
            </a:prstGeom>
            <a:ln w="19050">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6C5285C0-B7DD-A645-75B7-E62FAE7CEA6F}"/>
                </a:ext>
              </a:extLst>
            </p:cNvPr>
            <p:cNvSpPr/>
            <p:nvPr/>
          </p:nvSpPr>
          <p:spPr>
            <a:xfrm>
              <a:off x="10534824" y="4128352"/>
              <a:ext cx="527050" cy="508000"/>
            </a:xfrm>
            <a:prstGeom prst="ellipse">
              <a:avLst/>
            </a:prstGeom>
            <a:solidFill>
              <a:srgbClr val="92D050"/>
            </a:solidFill>
            <a:ln w="25400" cap="flat" cmpd="sng" algn="ctr">
              <a:solidFill>
                <a:schemeClr val="accent6"/>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CB8E9D4C-2961-C529-D120-AE8C9CC4D554}"/>
                </a:ext>
              </a:extLst>
            </p:cNvPr>
            <p:cNvSpPr/>
            <p:nvPr/>
          </p:nvSpPr>
          <p:spPr>
            <a:xfrm>
              <a:off x="9852199" y="3017102"/>
              <a:ext cx="527050" cy="508000"/>
            </a:xfrm>
            <a:prstGeom prst="ellipse">
              <a:avLst/>
            </a:prstGeom>
            <a:solidFill>
              <a:srgbClr val="009ADE"/>
            </a:solidFill>
            <a:ln w="25400" cap="flat" cmpd="sng" algn="ctr">
              <a:solidFill>
                <a:schemeClr val="accent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cxnSp>
          <p:nvCxnSpPr>
            <p:cNvPr id="39" name="Straight Connector 38">
              <a:extLst>
                <a:ext uri="{FF2B5EF4-FFF2-40B4-BE49-F238E27FC236}">
                  <a16:creationId xmlns:a16="http://schemas.microsoft.com/office/drawing/2014/main" id="{BC34C8E0-443E-DB36-017C-2199E5F7E9DE}"/>
                </a:ext>
              </a:extLst>
            </p:cNvPr>
            <p:cNvCxnSpPr>
              <a:cxnSpLocks/>
            </p:cNvCxnSpPr>
            <p:nvPr/>
          </p:nvCxnSpPr>
          <p:spPr>
            <a:xfrm flipH="1" flipV="1">
              <a:off x="10582449" y="3791802"/>
              <a:ext cx="120650" cy="361950"/>
            </a:xfrm>
            <a:prstGeom prst="line">
              <a:avLst/>
            </a:prstGeom>
            <a:ln w="19050">
              <a:solidFill>
                <a:schemeClr val="accent6"/>
              </a:solidFill>
            </a:ln>
            <a:effectLst/>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7E8601F-1573-0D15-05AC-43D367CCC694}"/>
                </a:ext>
              </a:extLst>
            </p:cNvPr>
            <p:cNvCxnSpPr>
              <a:cxnSpLocks/>
            </p:cNvCxnSpPr>
            <p:nvPr/>
          </p:nvCxnSpPr>
          <p:spPr>
            <a:xfrm flipV="1">
              <a:off x="11026949" y="3918802"/>
              <a:ext cx="355600" cy="323850"/>
            </a:xfrm>
            <a:prstGeom prst="line">
              <a:avLst/>
            </a:prstGeom>
            <a:noFill/>
            <a:ln w="19050" cap="flat" cmpd="sng" algn="ctr">
              <a:solidFill>
                <a:schemeClr val="accent6"/>
              </a:solidFill>
              <a:prstDash val="solid"/>
            </a:ln>
            <a:effectLst/>
          </p:spPr>
        </p:cxnSp>
        <p:cxnSp>
          <p:nvCxnSpPr>
            <p:cNvPr id="41" name="Straight Connector 40">
              <a:extLst>
                <a:ext uri="{FF2B5EF4-FFF2-40B4-BE49-F238E27FC236}">
                  <a16:creationId xmlns:a16="http://schemas.microsoft.com/office/drawing/2014/main" id="{67B37A95-552C-0A84-6F35-BF63DC176EFE}"/>
                </a:ext>
              </a:extLst>
            </p:cNvPr>
            <p:cNvCxnSpPr>
              <a:cxnSpLocks/>
            </p:cNvCxnSpPr>
            <p:nvPr/>
          </p:nvCxnSpPr>
          <p:spPr>
            <a:xfrm flipH="1" flipV="1">
              <a:off x="10186844" y="4308692"/>
              <a:ext cx="335915" cy="14605"/>
            </a:xfrm>
            <a:prstGeom prst="line">
              <a:avLst/>
            </a:prstGeom>
            <a:ln w="19050">
              <a:solidFill>
                <a:schemeClr val="accent6"/>
              </a:solidFill>
            </a:ln>
            <a:effec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43E9F47-ED70-B561-144C-C3735050896F}"/>
                </a:ext>
              </a:extLst>
            </p:cNvPr>
            <p:cNvCxnSpPr>
              <a:cxnSpLocks/>
            </p:cNvCxnSpPr>
            <p:nvPr/>
          </p:nvCxnSpPr>
          <p:spPr>
            <a:xfrm flipH="1">
              <a:off x="10353849" y="4572852"/>
              <a:ext cx="260350" cy="279400"/>
            </a:xfrm>
            <a:prstGeom prst="line">
              <a:avLst/>
            </a:prstGeom>
            <a:ln w="19050">
              <a:solidFill>
                <a:schemeClr val="accent6"/>
              </a:solidFill>
            </a:ln>
            <a:effectLst/>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FF02AC-9625-0D68-0FD2-8650F7893E98}"/>
                </a:ext>
              </a:extLst>
            </p:cNvPr>
            <p:cNvCxnSpPr>
              <a:cxnSpLocks/>
            </p:cNvCxnSpPr>
            <p:nvPr/>
          </p:nvCxnSpPr>
          <p:spPr>
            <a:xfrm>
              <a:off x="11052349" y="4456647"/>
              <a:ext cx="428625" cy="217805"/>
            </a:xfrm>
            <a:prstGeom prst="line">
              <a:avLst/>
            </a:prstGeom>
            <a:ln w="19050">
              <a:solidFill>
                <a:schemeClr val="accent6"/>
              </a:solidFill>
            </a:ln>
            <a:effectLst/>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A86873D-0CE9-3E34-5BED-47EEE68D99BB}"/>
                </a:ext>
              </a:extLst>
            </p:cNvPr>
            <p:cNvCxnSpPr>
              <a:cxnSpLocks/>
            </p:cNvCxnSpPr>
            <p:nvPr/>
          </p:nvCxnSpPr>
          <p:spPr>
            <a:xfrm>
              <a:off x="10855499" y="4617302"/>
              <a:ext cx="50800" cy="228600"/>
            </a:xfrm>
            <a:prstGeom prst="line">
              <a:avLst/>
            </a:prstGeom>
            <a:ln w="19050">
              <a:solidFill>
                <a:schemeClr val="accent6"/>
              </a:solidFill>
            </a:ln>
            <a:effectLst/>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9E21D21-8FA9-8E1B-D828-00ABDC016AF8}"/>
                </a:ext>
              </a:extLst>
            </p:cNvPr>
            <p:cNvSpPr/>
            <p:nvPr/>
          </p:nvSpPr>
          <p:spPr>
            <a:xfrm>
              <a:off x="10544349" y="3756242"/>
              <a:ext cx="82550" cy="82550"/>
            </a:xfrm>
            <a:prstGeom prst="ellipse">
              <a:avLst/>
            </a:prstGeom>
            <a:solidFill>
              <a:srgbClr val="DDEFF9"/>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928B8191-569E-7834-35D1-06297124ACEE}"/>
                </a:ext>
              </a:extLst>
            </p:cNvPr>
            <p:cNvSpPr/>
            <p:nvPr/>
          </p:nvSpPr>
          <p:spPr>
            <a:xfrm>
              <a:off x="11382549" y="3848952"/>
              <a:ext cx="82550" cy="82550"/>
            </a:xfrm>
            <a:prstGeom prst="ellipse">
              <a:avLst/>
            </a:prstGeom>
            <a:solidFill>
              <a:srgbClr val="DDEFF9"/>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6FCFCE2B-37B7-668A-A2A0-AD5460D09F61}"/>
                </a:ext>
              </a:extLst>
            </p:cNvPr>
            <p:cNvSpPr/>
            <p:nvPr/>
          </p:nvSpPr>
          <p:spPr>
            <a:xfrm>
              <a:off x="10010314" y="4251694"/>
              <a:ext cx="82550" cy="82550"/>
            </a:xfrm>
            <a:prstGeom prst="ellipse">
              <a:avLst/>
            </a:prstGeom>
            <a:solidFill>
              <a:srgbClr val="DDEFF9"/>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CE948CAA-D88E-121C-3CB3-7CAE58179D54}"/>
                </a:ext>
              </a:extLst>
            </p:cNvPr>
            <p:cNvSpPr/>
            <p:nvPr/>
          </p:nvSpPr>
          <p:spPr>
            <a:xfrm>
              <a:off x="11456844" y="4645877"/>
              <a:ext cx="82550" cy="82550"/>
            </a:xfrm>
            <a:prstGeom prst="ellipse">
              <a:avLst/>
            </a:prstGeom>
            <a:solidFill>
              <a:srgbClr val="DDEFF9"/>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96AF2AE9-8F00-88B0-EB33-D4C56BE3E313}"/>
                </a:ext>
              </a:extLst>
            </p:cNvPr>
            <p:cNvSpPr/>
            <p:nvPr/>
          </p:nvSpPr>
          <p:spPr>
            <a:xfrm>
              <a:off x="10865659" y="4828757"/>
              <a:ext cx="82550" cy="82550"/>
            </a:xfrm>
            <a:prstGeom prst="ellipse">
              <a:avLst/>
            </a:prstGeom>
            <a:solidFill>
              <a:srgbClr val="DDEFF9"/>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 name="Block Arc 49">
              <a:extLst>
                <a:ext uri="{FF2B5EF4-FFF2-40B4-BE49-F238E27FC236}">
                  <a16:creationId xmlns:a16="http://schemas.microsoft.com/office/drawing/2014/main" id="{9F62A537-C635-AA1B-2794-E09CCEF042B1}"/>
                </a:ext>
              </a:extLst>
            </p:cNvPr>
            <p:cNvSpPr/>
            <p:nvPr/>
          </p:nvSpPr>
          <p:spPr>
            <a:xfrm rot="19153929">
              <a:off x="10445289" y="3660992"/>
              <a:ext cx="271780" cy="254635"/>
            </a:xfrm>
            <a:prstGeom prst="blockArc">
              <a:avLst/>
            </a:prstGeom>
            <a:solidFill>
              <a:srgbClr val="009ADE"/>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51" name="Straight Connector 50">
              <a:extLst>
                <a:ext uri="{FF2B5EF4-FFF2-40B4-BE49-F238E27FC236}">
                  <a16:creationId xmlns:a16="http://schemas.microsoft.com/office/drawing/2014/main" id="{4C98C68D-5425-31E4-ABFA-6B868D9FE50A}"/>
                </a:ext>
              </a:extLst>
            </p:cNvPr>
            <p:cNvCxnSpPr>
              <a:cxnSpLocks/>
            </p:cNvCxnSpPr>
            <p:nvPr/>
          </p:nvCxnSpPr>
          <p:spPr>
            <a:xfrm>
              <a:off x="10303897" y="3459365"/>
              <a:ext cx="203200" cy="247650"/>
            </a:xfrm>
            <a:prstGeom prst="line">
              <a:avLst/>
            </a:prstGeom>
            <a:ln w="19050">
              <a:solidFill>
                <a:schemeClr val="accent1"/>
              </a:solidFill>
            </a:ln>
            <a:effectLst/>
          </p:spPr>
          <p:style>
            <a:lnRef idx="1">
              <a:schemeClr val="accent1"/>
            </a:lnRef>
            <a:fillRef idx="0">
              <a:schemeClr val="accent1"/>
            </a:fillRef>
            <a:effectRef idx="0">
              <a:schemeClr val="accent1"/>
            </a:effectRef>
            <a:fontRef idx="minor">
              <a:schemeClr val="tx1"/>
            </a:fontRef>
          </p:style>
        </p:cxnSp>
        <p:sp>
          <p:nvSpPr>
            <p:cNvPr id="52" name="Block Arc 51">
              <a:extLst>
                <a:ext uri="{FF2B5EF4-FFF2-40B4-BE49-F238E27FC236}">
                  <a16:creationId xmlns:a16="http://schemas.microsoft.com/office/drawing/2014/main" id="{48154AEE-D623-1AB1-C97B-2BC58B7D0ED6}"/>
                </a:ext>
              </a:extLst>
            </p:cNvPr>
            <p:cNvSpPr/>
            <p:nvPr/>
          </p:nvSpPr>
          <p:spPr>
            <a:xfrm rot="5815430">
              <a:off x="9931892" y="4177081"/>
              <a:ext cx="271780" cy="254635"/>
            </a:xfrm>
            <a:prstGeom prst="blockArc">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53" name="Straight Connector 52">
              <a:extLst>
                <a:ext uri="{FF2B5EF4-FFF2-40B4-BE49-F238E27FC236}">
                  <a16:creationId xmlns:a16="http://schemas.microsoft.com/office/drawing/2014/main" id="{094E1BA7-FDFA-A926-8BDF-8FDA19FB1104}"/>
                </a:ext>
              </a:extLst>
            </p:cNvPr>
            <p:cNvCxnSpPr>
              <a:cxnSpLocks/>
            </p:cNvCxnSpPr>
            <p:nvPr/>
          </p:nvCxnSpPr>
          <p:spPr>
            <a:xfrm flipH="1">
              <a:off x="10052859" y="3543669"/>
              <a:ext cx="40005" cy="696595"/>
            </a:xfrm>
            <a:prstGeom prst="line">
              <a:avLst/>
            </a:prstGeom>
            <a:ln w="1905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DBB42FE-8FE1-CFF9-F152-BCBC527F959B}"/>
                </a:ext>
              </a:extLst>
            </p:cNvPr>
            <p:cNvCxnSpPr>
              <a:cxnSpLocks/>
            </p:cNvCxnSpPr>
            <p:nvPr/>
          </p:nvCxnSpPr>
          <p:spPr>
            <a:xfrm flipH="1" flipV="1">
              <a:off x="9439449" y="3004402"/>
              <a:ext cx="438150" cy="139700"/>
            </a:xfrm>
            <a:prstGeom prst="line">
              <a:avLst/>
            </a:prstGeom>
            <a:ln w="1905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9C9D801-11D5-90A0-7DAB-F1063A5651BA}"/>
                </a:ext>
              </a:extLst>
            </p:cNvPr>
            <p:cNvCxnSpPr>
              <a:cxnSpLocks/>
            </p:cNvCxnSpPr>
            <p:nvPr/>
          </p:nvCxnSpPr>
          <p:spPr>
            <a:xfrm flipH="1" flipV="1">
              <a:off x="9960149" y="2807552"/>
              <a:ext cx="63500" cy="222250"/>
            </a:xfrm>
            <a:prstGeom prst="line">
              <a:avLst/>
            </a:prstGeom>
            <a:ln w="1905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F8383F-19EB-C4B2-D296-6777660E1DCE}"/>
                </a:ext>
              </a:extLst>
            </p:cNvPr>
            <p:cNvCxnSpPr>
              <a:cxnSpLocks/>
            </p:cNvCxnSpPr>
            <p:nvPr/>
          </p:nvCxnSpPr>
          <p:spPr>
            <a:xfrm flipV="1">
              <a:off x="10252249" y="2680552"/>
              <a:ext cx="209550" cy="361950"/>
            </a:xfrm>
            <a:prstGeom prst="line">
              <a:avLst/>
            </a:prstGeom>
            <a:ln w="19050">
              <a:solidFill>
                <a:schemeClr val="accent1"/>
              </a:solidFill>
            </a:ln>
            <a:effectLst/>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CEBF7AEB-04F4-0121-546E-9997E45E56E4}"/>
                </a:ext>
              </a:extLst>
            </p:cNvPr>
            <p:cNvSpPr/>
            <p:nvPr/>
          </p:nvSpPr>
          <p:spPr>
            <a:xfrm>
              <a:off x="8991103" y="4931291"/>
              <a:ext cx="82550" cy="82550"/>
            </a:xfrm>
            <a:prstGeom prst="ellipse">
              <a:avLst/>
            </a:prstGeom>
            <a:solidFill>
              <a:srgbClr val="DDEFF9"/>
            </a:solidFill>
            <a:ln w="25400" cap="flat" cmpd="sng" algn="ctr">
              <a:solidFill>
                <a:srgbClr val="DDEFF9"/>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cxnSp>
          <p:nvCxnSpPr>
            <p:cNvPr id="58" name="Straight Connector 57">
              <a:extLst>
                <a:ext uri="{FF2B5EF4-FFF2-40B4-BE49-F238E27FC236}">
                  <a16:creationId xmlns:a16="http://schemas.microsoft.com/office/drawing/2014/main" id="{1BDA4E0F-3BDA-B65E-14FD-F146DC434EF0}"/>
                </a:ext>
              </a:extLst>
            </p:cNvPr>
            <p:cNvCxnSpPr>
              <a:cxnSpLocks/>
            </p:cNvCxnSpPr>
            <p:nvPr/>
          </p:nvCxnSpPr>
          <p:spPr>
            <a:xfrm flipH="1">
              <a:off x="9681384" y="3482074"/>
              <a:ext cx="283210" cy="363220"/>
            </a:xfrm>
            <a:prstGeom prst="line">
              <a:avLst/>
            </a:prstGeom>
            <a:ln w="1905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605A823-2DDB-8FAE-3564-AB5DD2D0661A}"/>
                </a:ext>
              </a:extLst>
            </p:cNvPr>
            <p:cNvCxnSpPr>
              <a:cxnSpLocks/>
            </p:cNvCxnSpPr>
            <p:nvPr/>
          </p:nvCxnSpPr>
          <p:spPr>
            <a:xfrm flipH="1" flipV="1">
              <a:off x="9204499" y="3264752"/>
              <a:ext cx="647700" cy="19050"/>
            </a:xfrm>
            <a:prstGeom prst="line">
              <a:avLst/>
            </a:prstGeom>
            <a:ln w="19050">
              <a:solidFill>
                <a:schemeClr val="accent1"/>
              </a:solidFill>
            </a:ln>
            <a:effectLst/>
          </p:spPr>
          <p:style>
            <a:lnRef idx="1">
              <a:schemeClr val="accent1"/>
            </a:lnRef>
            <a:fillRef idx="0">
              <a:schemeClr val="accent1"/>
            </a:fillRef>
            <a:effectRef idx="0">
              <a:schemeClr val="accent1"/>
            </a:effectRef>
            <a:fontRef idx="minor">
              <a:schemeClr val="tx1"/>
            </a:fontRef>
          </p:style>
        </p:cxnSp>
        <p:sp>
          <p:nvSpPr>
            <p:cNvPr id="60" name="Block Arc 59">
              <a:extLst>
                <a:ext uri="{FF2B5EF4-FFF2-40B4-BE49-F238E27FC236}">
                  <a16:creationId xmlns:a16="http://schemas.microsoft.com/office/drawing/2014/main" id="{77ED4BF0-B777-4679-849B-3791B9909956}"/>
                </a:ext>
              </a:extLst>
            </p:cNvPr>
            <p:cNvSpPr/>
            <p:nvPr/>
          </p:nvSpPr>
          <p:spPr>
            <a:xfrm rot="16200000">
              <a:off x="9895697" y="4165651"/>
              <a:ext cx="271780" cy="254635"/>
            </a:xfrm>
            <a:prstGeom prst="blockArc">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1" name="Block Arc 60">
              <a:extLst>
                <a:ext uri="{FF2B5EF4-FFF2-40B4-BE49-F238E27FC236}">
                  <a16:creationId xmlns:a16="http://schemas.microsoft.com/office/drawing/2014/main" id="{0CF21C9D-C8BC-7193-2C21-86BF07E26852}"/>
                </a:ext>
              </a:extLst>
            </p:cNvPr>
            <p:cNvSpPr/>
            <p:nvPr/>
          </p:nvSpPr>
          <p:spPr>
            <a:xfrm rot="13014545">
              <a:off x="9518824" y="3744329"/>
              <a:ext cx="271780" cy="254635"/>
            </a:xfrm>
            <a:prstGeom prst="blockArc">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B0837109-6460-F19C-5DB5-707C09BD49E5}"/>
                </a:ext>
              </a:extLst>
            </p:cNvPr>
            <p:cNvSpPr/>
            <p:nvPr/>
          </p:nvSpPr>
          <p:spPr>
            <a:xfrm>
              <a:off x="9622964" y="3813544"/>
              <a:ext cx="82550" cy="82550"/>
            </a:xfrm>
            <a:prstGeom prst="ellipse">
              <a:avLst/>
            </a:prstGeom>
            <a:solidFill>
              <a:srgbClr val="DDEFF9"/>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B4E3FE89-71B7-BFE4-6579-7BBF3CE84815}"/>
                </a:ext>
              </a:extLst>
            </p:cNvPr>
            <p:cNvSpPr/>
            <p:nvPr/>
          </p:nvSpPr>
          <p:spPr>
            <a:xfrm>
              <a:off x="9237225" y="4549121"/>
              <a:ext cx="527050" cy="508000"/>
            </a:xfrm>
            <a:prstGeom prst="ellipse">
              <a:avLst/>
            </a:prstGeom>
            <a:noFill/>
            <a:ln w="25400" cap="flat" cmpd="sng" algn="ctr">
              <a:solidFill>
                <a:schemeClr val="accent3"/>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cxnSp>
          <p:nvCxnSpPr>
            <p:cNvPr id="64" name="Straight Connector 63">
              <a:extLst>
                <a:ext uri="{FF2B5EF4-FFF2-40B4-BE49-F238E27FC236}">
                  <a16:creationId xmlns:a16="http://schemas.microsoft.com/office/drawing/2014/main" id="{0D45C3CF-72B2-6DF1-D605-2B172200D85E}"/>
                </a:ext>
              </a:extLst>
            </p:cNvPr>
            <p:cNvCxnSpPr>
              <a:cxnSpLocks/>
              <a:endCxn id="63" idx="7"/>
            </p:cNvCxnSpPr>
            <p:nvPr/>
          </p:nvCxnSpPr>
          <p:spPr>
            <a:xfrm flipH="1">
              <a:off x="9687090" y="4323297"/>
              <a:ext cx="225650" cy="300219"/>
            </a:xfrm>
            <a:prstGeom prst="line">
              <a:avLst/>
            </a:prstGeom>
            <a:ln w="19050">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03D55A9-9578-BDAC-8892-67E7F1666270}"/>
                </a:ext>
              </a:extLst>
            </p:cNvPr>
            <p:cNvCxnSpPr>
              <a:cxnSpLocks/>
              <a:endCxn id="63" idx="0"/>
            </p:cNvCxnSpPr>
            <p:nvPr/>
          </p:nvCxnSpPr>
          <p:spPr>
            <a:xfrm flipH="1">
              <a:off x="9500750" y="3946894"/>
              <a:ext cx="90464" cy="602227"/>
            </a:xfrm>
            <a:prstGeom prst="line">
              <a:avLst/>
            </a:prstGeom>
            <a:ln w="19050">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24CDBAD-FA69-3C14-989D-A9DF6B18276E}"/>
                </a:ext>
              </a:extLst>
            </p:cNvPr>
            <p:cNvCxnSpPr>
              <a:cxnSpLocks/>
              <a:stCxn id="63" idx="1"/>
              <a:endCxn id="68" idx="1"/>
            </p:cNvCxnSpPr>
            <p:nvPr/>
          </p:nvCxnSpPr>
          <p:spPr>
            <a:xfrm flipH="1" flipV="1">
              <a:off x="9049893" y="4417889"/>
              <a:ext cx="264517" cy="205627"/>
            </a:xfrm>
            <a:prstGeom prst="line">
              <a:avLst/>
            </a:prstGeom>
            <a:ln w="19050">
              <a:solidFill>
                <a:srgbClr val="DDEFF9"/>
              </a:solidFill>
            </a:ln>
            <a:effec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BC8966D-5954-12E1-DED7-A0401054D42A}"/>
                </a:ext>
              </a:extLst>
            </p:cNvPr>
            <p:cNvCxnSpPr>
              <a:cxnSpLocks/>
              <a:stCxn id="63" idx="6"/>
            </p:cNvCxnSpPr>
            <p:nvPr/>
          </p:nvCxnSpPr>
          <p:spPr>
            <a:xfrm flipV="1">
              <a:off x="9764275" y="4763503"/>
              <a:ext cx="473075" cy="39618"/>
            </a:xfrm>
            <a:prstGeom prst="line">
              <a:avLst/>
            </a:prstGeom>
            <a:ln w="19050">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56D56D02-F681-E18B-82CC-C32C04F4CCE7}"/>
                </a:ext>
              </a:extLst>
            </p:cNvPr>
            <p:cNvSpPr/>
            <p:nvPr/>
          </p:nvSpPr>
          <p:spPr>
            <a:xfrm>
              <a:off x="9037804" y="4405800"/>
              <a:ext cx="82550" cy="82550"/>
            </a:xfrm>
            <a:prstGeom prst="ellipse">
              <a:avLst/>
            </a:prstGeom>
            <a:solidFill>
              <a:srgbClr val="DDEFF9"/>
            </a:solidFill>
            <a:ln w="25400" cap="flat" cmpd="sng" algn="ctr">
              <a:solidFill>
                <a:srgbClr val="DDEFF9"/>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9" name="Oval 68">
              <a:extLst>
                <a:ext uri="{FF2B5EF4-FFF2-40B4-BE49-F238E27FC236}">
                  <a16:creationId xmlns:a16="http://schemas.microsoft.com/office/drawing/2014/main" id="{6719C016-3481-9A09-4E0E-5020E98C2FBE}"/>
                </a:ext>
              </a:extLst>
            </p:cNvPr>
            <p:cNvSpPr/>
            <p:nvPr/>
          </p:nvSpPr>
          <p:spPr>
            <a:xfrm>
              <a:off x="9382130" y="5427619"/>
              <a:ext cx="82550" cy="82550"/>
            </a:xfrm>
            <a:prstGeom prst="ellipse">
              <a:avLst/>
            </a:prstGeom>
            <a:solidFill>
              <a:srgbClr val="DDEFF9"/>
            </a:solidFill>
            <a:ln w="25400" cap="flat" cmpd="sng" algn="ctr">
              <a:solidFill>
                <a:srgbClr val="DDEFF9"/>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FAE9269D-994E-F88A-1443-B6328BCFFD24}"/>
                </a:ext>
              </a:extLst>
            </p:cNvPr>
            <p:cNvSpPr/>
            <p:nvPr/>
          </p:nvSpPr>
          <p:spPr>
            <a:xfrm>
              <a:off x="9904269" y="2731352"/>
              <a:ext cx="82550" cy="82550"/>
            </a:xfrm>
            <a:prstGeom prst="ellipse">
              <a:avLst/>
            </a:prstGeom>
            <a:solidFill>
              <a:srgbClr val="DDEFF9"/>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AC772D07-C2CC-CBBA-FB5A-CF5BF0052BDD}"/>
                </a:ext>
              </a:extLst>
            </p:cNvPr>
            <p:cNvSpPr/>
            <p:nvPr/>
          </p:nvSpPr>
          <p:spPr>
            <a:xfrm>
              <a:off x="9160049" y="3220302"/>
              <a:ext cx="82550" cy="82550"/>
            </a:xfrm>
            <a:prstGeom prst="ellipse">
              <a:avLst/>
            </a:prstGeom>
            <a:solidFill>
              <a:srgbClr val="DDEFF9"/>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2" name="Oval 71">
              <a:extLst>
                <a:ext uri="{FF2B5EF4-FFF2-40B4-BE49-F238E27FC236}">
                  <a16:creationId xmlns:a16="http://schemas.microsoft.com/office/drawing/2014/main" id="{505FD2DA-5FF2-D3BD-AD8C-D923A815FD08}"/>
                </a:ext>
              </a:extLst>
            </p:cNvPr>
            <p:cNvSpPr/>
            <p:nvPr/>
          </p:nvSpPr>
          <p:spPr>
            <a:xfrm>
              <a:off x="9356899" y="2947252"/>
              <a:ext cx="82550" cy="82550"/>
            </a:xfrm>
            <a:prstGeom prst="ellipse">
              <a:avLst/>
            </a:prstGeom>
            <a:solidFill>
              <a:srgbClr val="DDEFF9"/>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3" name="Block Arc 72">
              <a:extLst>
                <a:ext uri="{FF2B5EF4-FFF2-40B4-BE49-F238E27FC236}">
                  <a16:creationId xmlns:a16="http://schemas.microsoft.com/office/drawing/2014/main" id="{6E6F385B-85E8-3AD3-B4D4-4A6474B5DB5E}"/>
                </a:ext>
              </a:extLst>
            </p:cNvPr>
            <p:cNvSpPr/>
            <p:nvPr/>
          </p:nvSpPr>
          <p:spPr>
            <a:xfrm rot="12685517">
              <a:off x="10390044" y="2456397"/>
              <a:ext cx="271780" cy="254635"/>
            </a:xfrm>
            <a:prstGeom prst="blockArc">
              <a:avLst/>
            </a:prstGeom>
            <a:solidFill>
              <a:srgbClr val="009ADE"/>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74" name="Straight Connector 73">
              <a:extLst>
                <a:ext uri="{FF2B5EF4-FFF2-40B4-BE49-F238E27FC236}">
                  <a16:creationId xmlns:a16="http://schemas.microsoft.com/office/drawing/2014/main" id="{3A28B048-CB99-21FA-A7AF-F504BB979C7D}"/>
                </a:ext>
              </a:extLst>
            </p:cNvPr>
            <p:cNvCxnSpPr>
              <a:cxnSpLocks/>
            </p:cNvCxnSpPr>
            <p:nvPr/>
          </p:nvCxnSpPr>
          <p:spPr>
            <a:xfrm flipH="1">
              <a:off x="9080638" y="4903351"/>
              <a:ext cx="167640" cy="55880"/>
            </a:xfrm>
            <a:prstGeom prst="line">
              <a:avLst/>
            </a:prstGeom>
            <a:ln w="19050">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75" name="Block Arc 74">
              <a:extLst>
                <a:ext uri="{FF2B5EF4-FFF2-40B4-BE49-F238E27FC236}">
                  <a16:creationId xmlns:a16="http://schemas.microsoft.com/office/drawing/2014/main" id="{189D7D20-ECAC-4D2C-BD25-6C7B7477DE86}"/>
                </a:ext>
              </a:extLst>
            </p:cNvPr>
            <p:cNvSpPr/>
            <p:nvPr/>
          </p:nvSpPr>
          <p:spPr>
            <a:xfrm rot="18620864">
              <a:off x="10197957" y="4705884"/>
              <a:ext cx="271780" cy="254635"/>
            </a:xfrm>
            <a:prstGeom prst="blockArc">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76" name="Straight Connector 75">
              <a:extLst>
                <a:ext uri="{FF2B5EF4-FFF2-40B4-BE49-F238E27FC236}">
                  <a16:creationId xmlns:a16="http://schemas.microsoft.com/office/drawing/2014/main" id="{8049104F-DA6E-7E61-C11D-C54D996C14A8}"/>
                </a:ext>
              </a:extLst>
            </p:cNvPr>
            <p:cNvCxnSpPr>
              <a:cxnSpLocks/>
            </p:cNvCxnSpPr>
            <p:nvPr/>
          </p:nvCxnSpPr>
          <p:spPr>
            <a:xfrm flipH="1">
              <a:off x="9437508" y="5091311"/>
              <a:ext cx="48895" cy="328295"/>
            </a:xfrm>
            <a:prstGeom prst="line">
              <a:avLst/>
            </a:prstGeom>
            <a:ln w="19050">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779D0465-0804-8D21-0481-F6C173470F13}"/>
                </a:ext>
              </a:extLst>
            </p:cNvPr>
            <p:cNvSpPr/>
            <p:nvPr/>
          </p:nvSpPr>
          <p:spPr>
            <a:xfrm>
              <a:off x="11012572" y="3260478"/>
              <a:ext cx="82550" cy="82550"/>
            </a:xfrm>
            <a:prstGeom prst="ellipse">
              <a:avLst/>
            </a:prstGeom>
            <a:solidFill>
              <a:srgbClr val="DDEFF9"/>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78" name="Straight Connector 77">
              <a:extLst>
                <a:ext uri="{FF2B5EF4-FFF2-40B4-BE49-F238E27FC236}">
                  <a16:creationId xmlns:a16="http://schemas.microsoft.com/office/drawing/2014/main" id="{18B7C18B-5990-1B9B-659A-E859790E6A54}"/>
                </a:ext>
              </a:extLst>
            </p:cNvPr>
            <p:cNvCxnSpPr>
              <a:cxnSpLocks/>
            </p:cNvCxnSpPr>
            <p:nvPr/>
          </p:nvCxnSpPr>
          <p:spPr>
            <a:xfrm flipH="1" flipV="1">
              <a:off x="10373534" y="3285707"/>
              <a:ext cx="647700" cy="19050"/>
            </a:xfrm>
            <a:prstGeom prst="line">
              <a:avLst/>
            </a:prstGeom>
            <a:ln w="19050">
              <a:solidFill>
                <a:schemeClr val="accent1"/>
              </a:solidFill>
            </a:ln>
            <a:effectLst/>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7322154-2F60-1F64-3257-B271957134D3}"/>
                </a:ext>
              </a:extLst>
            </p:cNvPr>
            <p:cNvSpPr/>
            <p:nvPr/>
          </p:nvSpPr>
          <p:spPr>
            <a:xfrm>
              <a:off x="8334084" y="3711157"/>
              <a:ext cx="527050" cy="508000"/>
            </a:xfrm>
            <a:prstGeom prst="ellipse">
              <a:avLst/>
            </a:prstGeom>
            <a:solidFill>
              <a:srgbClr val="92D050"/>
            </a:solidFill>
            <a:ln w="25400" cap="flat" cmpd="sng" algn="ctr">
              <a:solidFill>
                <a:schemeClr val="accent6"/>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0" name="Oval 79">
              <a:extLst>
                <a:ext uri="{FF2B5EF4-FFF2-40B4-BE49-F238E27FC236}">
                  <a16:creationId xmlns:a16="http://schemas.microsoft.com/office/drawing/2014/main" id="{7214669E-532B-1719-4DE1-9BC94C8A05E2}"/>
                </a:ext>
              </a:extLst>
            </p:cNvPr>
            <p:cNvSpPr/>
            <p:nvPr/>
          </p:nvSpPr>
          <p:spPr>
            <a:xfrm>
              <a:off x="7651459" y="2599907"/>
              <a:ext cx="527050" cy="508000"/>
            </a:xfrm>
            <a:prstGeom prst="ellipse">
              <a:avLst/>
            </a:prstGeom>
            <a:solidFill>
              <a:srgbClr val="009ADE"/>
            </a:solidFill>
            <a:ln w="25400" cap="flat" cmpd="sng" algn="ctr">
              <a:solidFill>
                <a:schemeClr val="accent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cxnSp>
          <p:nvCxnSpPr>
            <p:cNvPr id="81" name="Straight Connector 80">
              <a:extLst>
                <a:ext uri="{FF2B5EF4-FFF2-40B4-BE49-F238E27FC236}">
                  <a16:creationId xmlns:a16="http://schemas.microsoft.com/office/drawing/2014/main" id="{772C13B8-EA1F-93D6-D9DE-C5CF1BBD0AE2}"/>
                </a:ext>
              </a:extLst>
            </p:cNvPr>
            <p:cNvCxnSpPr>
              <a:cxnSpLocks/>
            </p:cNvCxnSpPr>
            <p:nvPr/>
          </p:nvCxnSpPr>
          <p:spPr>
            <a:xfrm flipH="1" flipV="1">
              <a:off x="8381709" y="3374607"/>
              <a:ext cx="120650" cy="361950"/>
            </a:xfrm>
            <a:prstGeom prst="line">
              <a:avLst/>
            </a:prstGeom>
            <a:ln w="19050">
              <a:solidFill>
                <a:schemeClr val="accent6"/>
              </a:solidFill>
            </a:ln>
            <a:effectLst/>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FF00FA-E43C-747B-0E79-4C86CB3B4734}"/>
                </a:ext>
              </a:extLst>
            </p:cNvPr>
            <p:cNvCxnSpPr>
              <a:cxnSpLocks/>
            </p:cNvCxnSpPr>
            <p:nvPr/>
          </p:nvCxnSpPr>
          <p:spPr>
            <a:xfrm flipH="1" flipV="1">
              <a:off x="7986104" y="3891497"/>
              <a:ext cx="335915" cy="14605"/>
            </a:xfrm>
            <a:prstGeom prst="line">
              <a:avLst/>
            </a:prstGeom>
            <a:ln w="19050">
              <a:solidFill>
                <a:schemeClr val="accent6"/>
              </a:solidFill>
            </a:ln>
            <a:effectLst/>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219D356-4482-C6E4-1EE8-A7C501F1F5C0}"/>
                </a:ext>
              </a:extLst>
            </p:cNvPr>
            <p:cNvCxnSpPr>
              <a:cxnSpLocks/>
            </p:cNvCxnSpPr>
            <p:nvPr/>
          </p:nvCxnSpPr>
          <p:spPr>
            <a:xfrm flipH="1">
              <a:off x="8153109" y="4155657"/>
              <a:ext cx="260350" cy="279400"/>
            </a:xfrm>
            <a:prstGeom prst="line">
              <a:avLst/>
            </a:prstGeom>
            <a:ln w="19050">
              <a:solidFill>
                <a:schemeClr val="accent6"/>
              </a:solidFill>
            </a:ln>
            <a:effectLst/>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847769B-C62C-D6A4-C078-B4C328263983}"/>
                </a:ext>
              </a:extLst>
            </p:cNvPr>
            <p:cNvCxnSpPr>
              <a:cxnSpLocks/>
            </p:cNvCxnSpPr>
            <p:nvPr/>
          </p:nvCxnSpPr>
          <p:spPr>
            <a:xfrm>
              <a:off x="8773024" y="4143592"/>
              <a:ext cx="201766" cy="210279"/>
            </a:xfrm>
            <a:prstGeom prst="line">
              <a:avLst/>
            </a:prstGeom>
            <a:ln w="19050">
              <a:solidFill>
                <a:schemeClr val="accent6"/>
              </a:solidFill>
            </a:ln>
            <a:effectLst/>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774659CA-A1E6-FCF4-8D07-EF14EF98AE92}"/>
                </a:ext>
              </a:extLst>
            </p:cNvPr>
            <p:cNvSpPr/>
            <p:nvPr/>
          </p:nvSpPr>
          <p:spPr>
            <a:xfrm>
              <a:off x="8343609" y="3339047"/>
              <a:ext cx="82550" cy="82550"/>
            </a:xfrm>
            <a:prstGeom prst="ellipse">
              <a:avLst/>
            </a:prstGeom>
            <a:solidFill>
              <a:srgbClr val="DDEFF9"/>
            </a:solid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6" name="Oval 85">
              <a:extLst>
                <a:ext uri="{FF2B5EF4-FFF2-40B4-BE49-F238E27FC236}">
                  <a16:creationId xmlns:a16="http://schemas.microsoft.com/office/drawing/2014/main" id="{A829CAA2-8847-9D58-831A-224E23B84964}"/>
                </a:ext>
              </a:extLst>
            </p:cNvPr>
            <p:cNvSpPr/>
            <p:nvPr/>
          </p:nvSpPr>
          <p:spPr>
            <a:xfrm>
              <a:off x="7810209" y="3825457"/>
              <a:ext cx="82550" cy="82550"/>
            </a:xfrm>
            <a:prstGeom prst="ellipse">
              <a:avLst/>
            </a:prstGeom>
            <a:solidFill>
              <a:srgbClr val="DDEFF9"/>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7" name="Oval 86">
              <a:extLst>
                <a:ext uri="{FF2B5EF4-FFF2-40B4-BE49-F238E27FC236}">
                  <a16:creationId xmlns:a16="http://schemas.microsoft.com/office/drawing/2014/main" id="{8ABEFB83-792A-73F3-F662-44B90EC0E8E2}"/>
                </a:ext>
              </a:extLst>
            </p:cNvPr>
            <p:cNvSpPr/>
            <p:nvPr/>
          </p:nvSpPr>
          <p:spPr>
            <a:xfrm>
              <a:off x="8106119" y="4388067"/>
              <a:ext cx="82550" cy="82550"/>
            </a:xfrm>
            <a:prstGeom prst="ellipse">
              <a:avLst/>
            </a:prstGeom>
            <a:solidFill>
              <a:srgbClr val="DDEFF9"/>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8" name="Oval 87">
              <a:extLst>
                <a:ext uri="{FF2B5EF4-FFF2-40B4-BE49-F238E27FC236}">
                  <a16:creationId xmlns:a16="http://schemas.microsoft.com/office/drawing/2014/main" id="{FE04515E-720E-8744-9D0E-E4272805D2B9}"/>
                </a:ext>
              </a:extLst>
            </p:cNvPr>
            <p:cNvSpPr/>
            <p:nvPr/>
          </p:nvSpPr>
          <p:spPr>
            <a:xfrm>
              <a:off x="10305234" y="4802663"/>
              <a:ext cx="82550" cy="82550"/>
            </a:xfrm>
            <a:prstGeom prst="ellipse">
              <a:avLst/>
            </a:prstGeom>
            <a:solidFill>
              <a:srgbClr val="DDEFF9"/>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9" name="Block Arc 88">
              <a:extLst>
                <a:ext uri="{FF2B5EF4-FFF2-40B4-BE49-F238E27FC236}">
                  <a16:creationId xmlns:a16="http://schemas.microsoft.com/office/drawing/2014/main" id="{3C5CCB28-E82C-DAE5-094D-9300D2C1C19B}"/>
                </a:ext>
              </a:extLst>
            </p:cNvPr>
            <p:cNvSpPr/>
            <p:nvPr/>
          </p:nvSpPr>
          <p:spPr>
            <a:xfrm rot="19153929">
              <a:off x="8244549" y="3243797"/>
              <a:ext cx="271780" cy="254635"/>
            </a:xfrm>
            <a:prstGeom prst="blockArc">
              <a:avLst/>
            </a:prstGeom>
            <a:solidFill>
              <a:srgbClr val="009ADE"/>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90" name="Straight Connector 89">
              <a:extLst>
                <a:ext uri="{FF2B5EF4-FFF2-40B4-BE49-F238E27FC236}">
                  <a16:creationId xmlns:a16="http://schemas.microsoft.com/office/drawing/2014/main" id="{1DF8A8AE-34E2-86AC-A2C9-D8E6612ABEA7}"/>
                </a:ext>
              </a:extLst>
            </p:cNvPr>
            <p:cNvCxnSpPr>
              <a:cxnSpLocks/>
            </p:cNvCxnSpPr>
            <p:nvPr/>
          </p:nvCxnSpPr>
          <p:spPr>
            <a:xfrm>
              <a:off x="8102309" y="3031707"/>
              <a:ext cx="203200" cy="247650"/>
            </a:xfrm>
            <a:prstGeom prst="line">
              <a:avLst/>
            </a:prstGeom>
            <a:ln w="19050">
              <a:solidFill>
                <a:schemeClr val="accent1"/>
              </a:solidFill>
            </a:ln>
            <a:effectLst/>
          </p:spPr>
          <p:style>
            <a:lnRef idx="1">
              <a:schemeClr val="accent1"/>
            </a:lnRef>
            <a:fillRef idx="0">
              <a:schemeClr val="accent1"/>
            </a:fillRef>
            <a:effectRef idx="0">
              <a:schemeClr val="accent1"/>
            </a:effectRef>
            <a:fontRef idx="minor">
              <a:schemeClr val="tx1"/>
            </a:fontRef>
          </p:style>
        </p:cxnSp>
        <p:sp>
          <p:nvSpPr>
            <p:cNvPr id="91" name="Block Arc 90">
              <a:extLst>
                <a:ext uri="{FF2B5EF4-FFF2-40B4-BE49-F238E27FC236}">
                  <a16:creationId xmlns:a16="http://schemas.microsoft.com/office/drawing/2014/main" id="{5C10FC92-221D-20E2-02D9-9951F577DA06}"/>
                </a:ext>
              </a:extLst>
            </p:cNvPr>
            <p:cNvSpPr/>
            <p:nvPr/>
          </p:nvSpPr>
          <p:spPr>
            <a:xfrm rot="5815430">
              <a:off x="7731787" y="3750844"/>
              <a:ext cx="271780" cy="254635"/>
            </a:xfrm>
            <a:prstGeom prst="blockArc">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92" name="Straight Connector 91">
              <a:extLst>
                <a:ext uri="{FF2B5EF4-FFF2-40B4-BE49-F238E27FC236}">
                  <a16:creationId xmlns:a16="http://schemas.microsoft.com/office/drawing/2014/main" id="{4C2F1D84-F149-98E1-9D46-DF31D0D113F2}"/>
                </a:ext>
              </a:extLst>
            </p:cNvPr>
            <p:cNvCxnSpPr>
              <a:cxnSpLocks/>
            </p:cNvCxnSpPr>
            <p:nvPr/>
          </p:nvCxnSpPr>
          <p:spPr>
            <a:xfrm flipH="1">
              <a:off x="7852754" y="3117432"/>
              <a:ext cx="40005" cy="696595"/>
            </a:xfrm>
            <a:prstGeom prst="line">
              <a:avLst/>
            </a:prstGeom>
            <a:ln w="1905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91DFE2E-B438-1F34-A847-CDCB183F1833}"/>
                </a:ext>
              </a:extLst>
            </p:cNvPr>
            <p:cNvCxnSpPr>
              <a:cxnSpLocks/>
            </p:cNvCxnSpPr>
            <p:nvPr/>
          </p:nvCxnSpPr>
          <p:spPr>
            <a:xfrm flipH="1" flipV="1">
              <a:off x="7759409" y="2390357"/>
              <a:ext cx="63500" cy="222250"/>
            </a:xfrm>
            <a:prstGeom prst="line">
              <a:avLst/>
            </a:prstGeom>
            <a:ln w="1905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8CEE54E-359A-9192-68A9-E6CE8684E349}"/>
                </a:ext>
              </a:extLst>
            </p:cNvPr>
            <p:cNvCxnSpPr>
              <a:cxnSpLocks/>
            </p:cNvCxnSpPr>
            <p:nvPr/>
          </p:nvCxnSpPr>
          <p:spPr>
            <a:xfrm flipV="1">
              <a:off x="8051509" y="2263357"/>
              <a:ext cx="209550" cy="361950"/>
            </a:xfrm>
            <a:prstGeom prst="line">
              <a:avLst/>
            </a:prstGeom>
            <a:ln w="19050">
              <a:solidFill>
                <a:schemeClr val="accent1"/>
              </a:solidFill>
            </a:ln>
            <a:effectLst/>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C6A72122-88A4-47FF-7B0E-7A1E254DC063}"/>
                </a:ext>
              </a:extLst>
            </p:cNvPr>
            <p:cNvSpPr/>
            <p:nvPr/>
          </p:nvSpPr>
          <p:spPr>
            <a:xfrm>
              <a:off x="6477344" y="3986112"/>
              <a:ext cx="82550" cy="82550"/>
            </a:xfrm>
            <a:prstGeom prst="ellipse">
              <a:avLst/>
            </a:prstGeom>
            <a:solidFill>
              <a:srgbClr val="DDEFF9"/>
            </a:solidFill>
            <a:ln w="25400" cap="flat" cmpd="sng" algn="ctr">
              <a:solidFill>
                <a:srgbClr val="DDEFF9"/>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cxnSp>
          <p:nvCxnSpPr>
            <p:cNvPr id="96" name="Straight Connector 95">
              <a:extLst>
                <a:ext uri="{FF2B5EF4-FFF2-40B4-BE49-F238E27FC236}">
                  <a16:creationId xmlns:a16="http://schemas.microsoft.com/office/drawing/2014/main" id="{5438CD87-0865-D81B-EBE8-28A5A7B9A5A0}"/>
                </a:ext>
              </a:extLst>
            </p:cNvPr>
            <p:cNvCxnSpPr>
              <a:cxnSpLocks/>
            </p:cNvCxnSpPr>
            <p:nvPr/>
          </p:nvCxnSpPr>
          <p:spPr>
            <a:xfrm flipH="1">
              <a:off x="7481279" y="3055837"/>
              <a:ext cx="283210" cy="363220"/>
            </a:xfrm>
            <a:prstGeom prst="line">
              <a:avLst/>
            </a:prstGeom>
            <a:ln w="1905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A796B4C-E721-663D-9EE0-1A620978B366}"/>
                </a:ext>
              </a:extLst>
            </p:cNvPr>
            <p:cNvCxnSpPr>
              <a:cxnSpLocks/>
            </p:cNvCxnSpPr>
            <p:nvPr/>
          </p:nvCxnSpPr>
          <p:spPr>
            <a:xfrm flipH="1" flipV="1">
              <a:off x="7003759" y="2847557"/>
              <a:ext cx="647700" cy="19050"/>
            </a:xfrm>
            <a:prstGeom prst="line">
              <a:avLst/>
            </a:prstGeom>
            <a:ln w="19050">
              <a:solidFill>
                <a:schemeClr val="accent1"/>
              </a:solidFill>
            </a:ln>
            <a:effectLst/>
          </p:spPr>
          <p:style>
            <a:lnRef idx="1">
              <a:schemeClr val="accent1"/>
            </a:lnRef>
            <a:fillRef idx="0">
              <a:schemeClr val="accent1"/>
            </a:fillRef>
            <a:effectRef idx="0">
              <a:schemeClr val="accent1"/>
            </a:effectRef>
            <a:fontRef idx="minor">
              <a:schemeClr val="tx1"/>
            </a:fontRef>
          </p:style>
        </p:cxnSp>
        <p:sp>
          <p:nvSpPr>
            <p:cNvPr id="98" name="Block Arc 97">
              <a:extLst>
                <a:ext uri="{FF2B5EF4-FFF2-40B4-BE49-F238E27FC236}">
                  <a16:creationId xmlns:a16="http://schemas.microsoft.com/office/drawing/2014/main" id="{4EDEAB58-9EED-288A-29CD-B954548ADC39}"/>
                </a:ext>
              </a:extLst>
            </p:cNvPr>
            <p:cNvSpPr/>
            <p:nvPr/>
          </p:nvSpPr>
          <p:spPr>
            <a:xfrm rot="16200000">
              <a:off x="7695592" y="3739414"/>
              <a:ext cx="271780" cy="254635"/>
            </a:xfrm>
            <a:prstGeom prst="blockArc">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9" name="Block Arc 98">
              <a:extLst>
                <a:ext uri="{FF2B5EF4-FFF2-40B4-BE49-F238E27FC236}">
                  <a16:creationId xmlns:a16="http://schemas.microsoft.com/office/drawing/2014/main" id="{3D819F6B-56F0-BA8C-1FB6-48629432AF39}"/>
                </a:ext>
              </a:extLst>
            </p:cNvPr>
            <p:cNvSpPr/>
            <p:nvPr/>
          </p:nvSpPr>
          <p:spPr>
            <a:xfrm rot="13014545">
              <a:off x="7318719" y="3318092"/>
              <a:ext cx="271780" cy="254635"/>
            </a:xfrm>
            <a:prstGeom prst="blockArc">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0" name="Oval 99">
              <a:extLst>
                <a:ext uri="{FF2B5EF4-FFF2-40B4-BE49-F238E27FC236}">
                  <a16:creationId xmlns:a16="http://schemas.microsoft.com/office/drawing/2014/main" id="{120B7391-88E5-08B5-483B-FC0AD65993BA}"/>
                </a:ext>
              </a:extLst>
            </p:cNvPr>
            <p:cNvSpPr/>
            <p:nvPr/>
          </p:nvSpPr>
          <p:spPr>
            <a:xfrm>
              <a:off x="7422859" y="3387307"/>
              <a:ext cx="82550" cy="82550"/>
            </a:xfrm>
            <a:prstGeom prst="ellipse">
              <a:avLst/>
            </a:prstGeom>
            <a:solidFill>
              <a:srgbClr val="DDEFF9"/>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1" name="Oval 100">
              <a:extLst>
                <a:ext uri="{FF2B5EF4-FFF2-40B4-BE49-F238E27FC236}">
                  <a16:creationId xmlns:a16="http://schemas.microsoft.com/office/drawing/2014/main" id="{CBFC1B49-A03E-0CA8-2A7A-4C62FF1BB485}"/>
                </a:ext>
              </a:extLst>
            </p:cNvPr>
            <p:cNvSpPr/>
            <p:nvPr/>
          </p:nvSpPr>
          <p:spPr>
            <a:xfrm>
              <a:off x="6730709" y="3634957"/>
              <a:ext cx="527050" cy="508000"/>
            </a:xfrm>
            <a:prstGeom prst="ellipse">
              <a:avLst/>
            </a:prstGeom>
            <a:noFill/>
            <a:ln w="25400" cap="flat" cmpd="sng" algn="ctr">
              <a:solidFill>
                <a:schemeClr val="accent3"/>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cxnSp>
          <p:nvCxnSpPr>
            <p:cNvPr id="102" name="Straight Connector 101">
              <a:extLst>
                <a:ext uri="{FF2B5EF4-FFF2-40B4-BE49-F238E27FC236}">
                  <a16:creationId xmlns:a16="http://schemas.microsoft.com/office/drawing/2014/main" id="{6EDD27E8-A7ED-D988-1D8F-89EBE27466D9}"/>
                </a:ext>
              </a:extLst>
            </p:cNvPr>
            <p:cNvCxnSpPr>
              <a:cxnSpLocks/>
            </p:cNvCxnSpPr>
            <p:nvPr/>
          </p:nvCxnSpPr>
          <p:spPr>
            <a:xfrm flipH="1">
              <a:off x="7247599" y="3869907"/>
              <a:ext cx="457200" cy="11430"/>
            </a:xfrm>
            <a:prstGeom prst="line">
              <a:avLst/>
            </a:prstGeom>
            <a:ln w="19050">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249EF14-6B69-B192-CE05-E0DB05DBC8DA}"/>
                </a:ext>
              </a:extLst>
            </p:cNvPr>
            <p:cNvCxnSpPr>
              <a:cxnSpLocks/>
            </p:cNvCxnSpPr>
            <p:nvPr/>
          </p:nvCxnSpPr>
          <p:spPr>
            <a:xfrm flipH="1">
              <a:off x="7206959" y="3520657"/>
              <a:ext cx="184150" cy="205105"/>
            </a:xfrm>
            <a:prstGeom prst="line">
              <a:avLst/>
            </a:prstGeom>
            <a:ln w="19050">
              <a:solidFill>
                <a:srgbClr val="DDEFF9"/>
              </a:solidFill>
            </a:ln>
            <a:effectLst/>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EA2E62B-5CB3-A61D-DD23-F4456836F80A}"/>
                </a:ext>
              </a:extLst>
            </p:cNvPr>
            <p:cNvCxnSpPr>
              <a:cxnSpLocks/>
            </p:cNvCxnSpPr>
            <p:nvPr/>
          </p:nvCxnSpPr>
          <p:spPr>
            <a:xfrm flipH="1" flipV="1">
              <a:off x="6825959" y="3063457"/>
              <a:ext cx="101600" cy="571500"/>
            </a:xfrm>
            <a:prstGeom prst="line">
              <a:avLst/>
            </a:prstGeom>
            <a:ln w="19050">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F810C05-DA2B-5574-0460-1F2B279EBD26}"/>
                </a:ext>
              </a:extLst>
            </p:cNvPr>
            <p:cNvCxnSpPr>
              <a:cxnSpLocks/>
            </p:cNvCxnSpPr>
            <p:nvPr/>
          </p:nvCxnSpPr>
          <p:spPr>
            <a:xfrm>
              <a:off x="7229819" y="4011512"/>
              <a:ext cx="828040" cy="349885"/>
            </a:xfrm>
            <a:prstGeom prst="line">
              <a:avLst/>
            </a:prstGeom>
            <a:ln w="19050">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0E2092B7-FA25-8A6D-36BE-0DBAB1930F97}"/>
                </a:ext>
              </a:extLst>
            </p:cNvPr>
            <p:cNvSpPr/>
            <p:nvPr/>
          </p:nvSpPr>
          <p:spPr>
            <a:xfrm>
              <a:off x="6787859" y="3006307"/>
              <a:ext cx="82550" cy="82550"/>
            </a:xfrm>
            <a:prstGeom prst="ellipse">
              <a:avLst/>
            </a:prstGeom>
            <a:solidFill>
              <a:srgbClr val="DDEFF9"/>
            </a:solidFill>
            <a:ln w="25400" cap="flat" cmpd="sng" algn="ctr">
              <a:solidFill>
                <a:srgbClr val="DDEFF9"/>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7" name="Oval 106">
              <a:extLst>
                <a:ext uri="{FF2B5EF4-FFF2-40B4-BE49-F238E27FC236}">
                  <a16:creationId xmlns:a16="http://schemas.microsoft.com/office/drawing/2014/main" id="{9113E4D3-E4BB-8CCD-B391-CD65025CB71E}"/>
                </a:ext>
              </a:extLst>
            </p:cNvPr>
            <p:cNvSpPr/>
            <p:nvPr/>
          </p:nvSpPr>
          <p:spPr>
            <a:xfrm>
              <a:off x="6876124" y="4478872"/>
              <a:ext cx="82550" cy="82550"/>
            </a:xfrm>
            <a:prstGeom prst="ellipse">
              <a:avLst/>
            </a:prstGeom>
            <a:solidFill>
              <a:srgbClr val="DDEFF9"/>
            </a:solidFill>
            <a:ln w="25400" cap="flat" cmpd="sng" algn="ctr">
              <a:solidFill>
                <a:srgbClr val="DDEFF9"/>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8" name="Oval 107">
              <a:extLst>
                <a:ext uri="{FF2B5EF4-FFF2-40B4-BE49-F238E27FC236}">
                  <a16:creationId xmlns:a16="http://schemas.microsoft.com/office/drawing/2014/main" id="{235A9749-CAC0-F6E3-B47A-F0DD9557283A}"/>
                </a:ext>
              </a:extLst>
            </p:cNvPr>
            <p:cNvSpPr/>
            <p:nvPr/>
          </p:nvSpPr>
          <p:spPr>
            <a:xfrm>
              <a:off x="7703529" y="2314157"/>
              <a:ext cx="82550" cy="82550"/>
            </a:xfrm>
            <a:prstGeom prst="ellipse">
              <a:avLst/>
            </a:prstGeom>
            <a:solidFill>
              <a:srgbClr val="DDEFF9"/>
            </a:solid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9" name="Oval 108">
              <a:extLst>
                <a:ext uri="{FF2B5EF4-FFF2-40B4-BE49-F238E27FC236}">
                  <a16:creationId xmlns:a16="http://schemas.microsoft.com/office/drawing/2014/main" id="{0C455A35-5BFC-F70C-D3ED-61FEF4F66B88}"/>
                </a:ext>
              </a:extLst>
            </p:cNvPr>
            <p:cNvSpPr/>
            <p:nvPr/>
          </p:nvSpPr>
          <p:spPr>
            <a:xfrm>
              <a:off x="6959309" y="2803107"/>
              <a:ext cx="82550" cy="82550"/>
            </a:xfrm>
            <a:prstGeom prst="ellipse">
              <a:avLst/>
            </a:prstGeom>
            <a:solidFill>
              <a:srgbClr val="DDEFF9"/>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0" name="Block Arc 109">
              <a:extLst>
                <a:ext uri="{FF2B5EF4-FFF2-40B4-BE49-F238E27FC236}">
                  <a16:creationId xmlns:a16="http://schemas.microsoft.com/office/drawing/2014/main" id="{ABCC368C-CE59-E7D6-F67B-CB07133273C0}"/>
                </a:ext>
              </a:extLst>
            </p:cNvPr>
            <p:cNvSpPr/>
            <p:nvPr/>
          </p:nvSpPr>
          <p:spPr>
            <a:xfrm rot="12685517">
              <a:off x="8189304" y="2039202"/>
              <a:ext cx="271780" cy="254635"/>
            </a:xfrm>
            <a:prstGeom prst="blockArc">
              <a:avLst/>
            </a:prstGeom>
            <a:solidFill>
              <a:srgbClr val="009ADE"/>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11" name="Straight Connector 110">
              <a:extLst>
                <a:ext uri="{FF2B5EF4-FFF2-40B4-BE49-F238E27FC236}">
                  <a16:creationId xmlns:a16="http://schemas.microsoft.com/office/drawing/2014/main" id="{FB1FD61F-AC4E-70F7-C3D0-FA20C9F17813}"/>
                </a:ext>
              </a:extLst>
            </p:cNvPr>
            <p:cNvCxnSpPr>
              <a:cxnSpLocks/>
            </p:cNvCxnSpPr>
            <p:nvPr/>
          </p:nvCxnSpPr>
          <p:spPr>
            <a:xfrm flipH="1">
              <a:off x="6566879" y="3958172"/>
              <a:ext cx="167640" cy="55880"/>
            </a:xfrm>
            <a:prstGeom prst="line">
              <a:avLst/>
            </a:prstGeom>
            <a:ln w="19050">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2AF74EB-6099-F6AE-2A9E-3190BAD3C31C}"/>
                </a:ext>
              </a:extLst>
            </p:cNvPr>
            <p:cNvCxnSpPr>
              <a:cxnSpLocks/>
            </p:cNvCxnSpPr>
            <p:nvPr/>
          </p:nvCxnSpPr>
          <p:spPr>
            <a:xfrm flipV="1">
              <a:off x="8776826" y="3379222"/>
              <a:ext cx="332352" cy="380880"/>
            </a:xfrm>
            <a:prstGeom prst="line">
              <a:avLst/>
            </a:prstGeom>
            <a:ln w="19050">
              <a:solidFill>
                <a:schemeClr val="accent6"/>
              </a:solidFill>
            </a:ln>
            <a:effectLst/>
          </p:spPr>
          <p:style>
            <a:lnRef idx="1">
              <a:schemeClr val="accent1"/>
            </a:lnRef>
            <a:fillRef idx="0">
              <a:schemeClr val="accent1"/>
            </a:fillRef>
            <a:effectRef idx="0">
              <a:schemeClr val="accent1"/>
            </a:effectRef>
            <a:fontRef idx="minor">
              <a:schemeClr val="tx1"/>
            </a:fontRef>
          </p:style>
        </p:cxnSp>
        <p:sp>
          <p:nvSpPr>
            <p:cNvPr id="113" name="Block Arc 112">
              <a:extLst>
                <a:ext uri="{FF2B5EF4-FFF2-40B4-BE49-F238E27FC236}">
                  <a16:creationId xmlns:a16="http://schemas.microsoft.com/office/drawing/2014/main" id="{EED661B8-9867-C135-9D79-EB03F89A1875}"/>
                </a:ext>
              </a:extLst>
            </p:cNvPr>
            <p:cNvSpPr/>
            <p:nvPr/>
          </p:nvSpPr>
          <p:spPr>
            <a:xfrm rot="13549848">
              <a:off x="9048114" y="3144923"/>
              <a:ext cx="271780" cy="254635"/>
            </a:xfrm>
            <a:prstGeom prst="blockArc">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4" name="Block Arc 113">
              <a:extLst>
                <a:ext uri="{FF2B5EF4-FFF2-40B4-BE49-F238E27FC236}">
                  <a16:creationId xmlns:a16="http://schemas.microsoft.com/office/drawing/2014/main" id="{1B253B00-9311-24BB-004B-21199F670C35}"/>
                </a:ext>
              </a:extLst>
            </p:cNvPr>
            <p:cNvSpPr/>
            <p:nvPr/>
          </p:nvSpPr>
          <p:spPr>
            <a:xfrm rot="18620864">
              <a:off x="7997217" y="4288689"/>
              <a:ext cx="271780" cy="254635"/>
            </a:xfrm>
            <a:prstGeom prst="blockArc">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15" name="Straight Connector 114">
              <a:extLst>
                <a:ext uri="{FF2B5EF4-FFF2-40B4-BE49-F238E27FC236}">
                  <a16:creationId xmlns:a16="http://schemas.microsoft.com/office/drawing/2014/main" id="{9C3D42CB-A271-A3C4-15C6-76BB2ECBA132}"/>
                </a:ext>
              </a:extLst>
            </p:cNvPr>
            <p:cNvCxnSpPr>
              <a:cxnSpLocks/>
            </p:cNvCxnSpPr>
            <p:nvPr/>
          </p:nvCxnSpPr>
          <p:spPr>
            <a:xfrm flipH="1">
              <a:off x="6923749" y="4146132"/>
              <a:ext cx="48895" cy="328295"/>
            </a:xfrm>
            <a:prstGeom prst="line">
              <a:avLst/>
            </a:prstGeom>
            <a:ln w="19050">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EDE85345-FCA8-0B45-28E1-CA6CF94448E2}"/>
                </a:ext>
              </a:extLst>
            </p:cNvPr>
            <p:cNvSpPr/>
            <p:nvPr/>
          </p:nvSpPr>
          <p:spPr>
            <a:xfrm>
              <a:off x="8811832" y="2843283"/>
              <a:ext cx="82550" cy="82550"/>
            </a:xfrm>
            <a:prstGeom prst="ellipse">
              <a:avLst/>
            </a:prstGeom>
            <a:solidFill>
              <a:srgbClr val="DDEFF9"/>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17" name="Straight Connector 116">
              <a:extLst>
                <a:ext uri="{FF2B5EF4-FFF2-40B4-BE49-F238E27FC236}">
                  <a16:creationId xmlns:a16="http://schemas.microsoft.com/office/drawing/2014/main" id="{555D9568-61E6-11B1-87AF-3A49B1327397}"/>
                </a:ext>
              </a:extLst>
            </p:cNvPr>
            <p:cNvCxnSpPr>
              <a:cxnSpLocks/>
            </p:cNvCxnSpPr>
            <p:nvPr/>
          </p:nvCxnSpPr>
          <p:spPr>
            <a:xfrm flipH="1" flipV="1">
              <a:off x="8172794" y="2868512"/>
              <a:ext cx="647700" cy="19050"/>
            </a:xfrm>
            <a:prstGeom prst="line">
              <a:avLst/>
            </a:prstGeom>
            <a:ln w="19050">
              <a:solidFill>
                <a:schemeClr val="accent1"/>
              </a:solidFill>
            </a:ln>
            <a:effectLst/>
          </p:spPr>
          <p:style>
            <a:lnRef idx="1">
              <a:schemeClr val="accent1"/>
            </a:lnRef>
            <a:fillRef idx="0">
              <a:schemeClr val="accent1"/>
            </a:fillRef>
            <a:effectRef idx="0">
              <a:schemeClr val="accent1"/>
            </a:effectRef>
            <a:fontRef idx="minor">
              <a:schemeClr val="tx1"/>
            </a:fontRef>
          </p:style>
        </p:cxnSp>
        <p:sp>
          <p:nvSpPr>
            <p:cNvPr id="118" name="Block Arc 117">
              <a:extLst>
                <a:ext uri="{FF2B5EF4-FFF2-40B4-BE49-F238E27FC236}">
                  <a16:creationId xmlns:a16="http://schemas.microsoft.com/office/drawing/2014/main" id="{1624BFF3-BF6D-55BF-DA2D-85C83E54A166}"/>
                </a:ext>
              </a:extLst>
            </p:cNvPr>
            <p:cNvSpPr/>
            <p:nvPr/>
          </p:nvSpPr>
          <p:spPr>
            <a:xfrm rot="18925834">
              <a:off x="8914637" y="4302309"/>
              <a:ext cx="271780" cy="254635"/>
            </a:xfrm>
            <a:prstGeom prst="blockArc">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9" name="Block Arc 118">
              <a:extLst>
                <a:ext uri="{FF2B5EF4-FFF2-40B4-BE49-F238E27FC236}">
                  <a16:creationId xmlns:a16="http://schemas.microsoft.com/office/drawing/2014/main" id="{04429EA2-DFBF-96BD-3D1F-C38E68242273}"/>
                </a:ext>
              </a:extLst>
            </p:cNvPr>
            <p:cNvSpPr/>
            <p:nvPr/>
          </p:nvSpPr>
          <p:spPr>
            <a:xfrm rot="16200000">
              <a:off x="7695593" y="3739414"/>
              <a:ext cx="271780" cy="254635"/>
            </a:xfrm>
            <a:prstGeom prst="blockArc">
              <a:avLst/>
            </a:prstGeom>
            <a:solidFill>
              <a:schemeClr val="accent3"/>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0" name="Block Arc 119">
              <a:extLst>
                <a:ext uri="{FF2B5EF4-FFF2-40B4-BE49-F238E27FC236}">
                  <a16:creationId xmlns:a16="http://schemas.microsoft.com/office/drawing/2014/main" id="{44D7209D-587B-FCF2-FB1F-5DE8D931986B}"/>
                </a:ext>
              </a:extLst>
            </p:cNvPr>
            <p:cNvSpPr/>
            <p:nvPr/>
          </p:nvSpPr>
          <p:spPr>
            <a:xfrm rot="13014545">
              <a:off x="7318720" y="3318092"/>
              <a:ext cx="271780" cy="254635"/>
            </a:xfrm>
            <a:prstGeom prst="blockArc">
              <a:avLst/>
            </a:prstGeom>
            <a:solidFill>
              <a:srgbClr val="C9DDF3"/>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1" name="Oval 120">
              <a:extLst>
                <a:ext uri="{FF2B5EF4-FFF2-40B4-BE49-F238E27FC236}">
                  <a16:creationId xmlns:a16="http://schemas.microsoft.com/office/drawing/2014/main" id="{E0E81CAA-6FE7-899E-6445-F3070461352D}"/>
                </a:ext>
              </a:extLst>
            </p:cNvPr>
            <p:cNvSpPr/>
            <p:nvPr/>
          </p:nvSpPr>
          <p:spPr>
            <a:xfrm>
              <a:off x="6730710" y="3634957"/>
              <a:ext cx="527050" cy="508000"/>
            </a:xfrm>
            <a:prstGeom prst="ellipse">
              <a:avLst/>
            </a:prstGeom>
            <a:solidFill>
              <a:srgbClr val="DDEFF9"/>
            </a:solidFill>
            <a:ln w="25400" cap="flat" cmpd="sng" algn="ctr">
              <a:solidFill>
                <a:srgbClr val="DDEFF9"/>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cxnSp>
          <p:nvCxnSpPr>
            <p:cNvPr id="122" name="Straight Connector 121">
              <a:extLst>
                <a:ext uri="{FF2B5EF4-FFF2-40B4-BE49-F238E27FC236}">
                  <a16:creationId xmlns:a16="http://schemas.microsoft.com/office/drawing/2014/main" id="{CE15408C-09B6-4C0B-95B1-03F75692B651}"/>
                </a:ext>
              </a:extLst>
            </p:cNvPr>
            <p:cNvCxnSpPr>
              <a:cxnSpLocks/>
            </p:cNvCxnSpPr>
            <p:nvPr/>
          </p:nvCxnSpPr>
          <p:spPr>
            <a:xfrm flipH="1">
              <a:off x="7247600" y="3869907"/>
              <a:ext cx="457200" cy="11430"/>
            </a:xfrm>
            <a:prstGeom prst="line">
              <a:avLst/>
            </a:prstGeom>
            <a:ln w="19050">
              <a:solidFill>
                <a:srgbClr val="DDEFF9"/>
              </a:solidFill>
            </a:ln>
            <a:effectLst/>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BE6FAE0-5CDA-F707-C90B-63E763DDD852}"/>
                </a:ext>
              </a:extLst>
            </p:cNvPr>
            <p:cNvCxnSpPr>
              <a:cxnSpLocks/>
            </p:cNvCxnSpPr>
            <p:nvPr/>
          </p:nvCxnSpPr>
          <p:spPr>
            <a:xfrm flipH="1" flipV="1">
              <a:off x="6825960" y="3063457"/>
              <a:ext cx="101600" cy="571500"/>
            </a:xfrm>
            <a:prstGeom prst="line">
              <a:avLst/>
            </a:prstGeom>
            <a:ln w="19050">
              <a:solidFill>
                <a:srgbClr val="DDEFF9"/>
              </a:solidFill>
            </a:ln>
            <a:effectLst/>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BF1B701-B6F6-BCA5-266D-9182A850890A}"/>
                </a:ext>
              </a:extLst>
            </p:cNvPr>
            <p:cNvCxnSpPr>
              <a:cxnSpLocks/>
            </p:cNvCxnSpPr>
            <p:nvPr/>
          </p:nvCxnSpPr>
          <p:spPr>
            <a:xfrm>
              <a:off x="7229820" y="4011512"/>
              <a:ext cx="828040" cy="349885"/>
            </a:xfrm>
            <a:prstGeom prst="line">
              <a:avLst/>
            </a:prstGeom>
            <a:ln w="19050">
              <a:solidFill>
                <a:srgbClr val="DDEFF9"/>
              </a:solidFill>
            </a:ln>
            <a:effectLst/>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D08693E0-FD29-9F7D-D200-D88BB2F177E0}"/>
                </a:ext>
              </a:extLst>
            </p:cNvPr>
            <p:cNvCxnSpPr>
              <a:cxnSpLocks/>
            </p:cNvCxnSpPr>
            <p:nvPr/>
          </p:nvCxnSpPr>
          <p:spPr>
            <a:xfrm flipH="1">
              <a:off x="6566880" y="3958172"/>
              <a:ext cx="167640" cy="55880"/>
            </a:xfrm>
            <a:prstGeom prst="line">
              <a:avLst/>
            </a:prstGeom>
            <a:ln w="19050">
              <a:solidFill>
                <a:srgbClr val="DDEFF9"/>
              </a:solidFill>
            </a:ln>
            <a:effectLst/>
          </p:spPr>
          <p:style>
            <a:lnRef idx="1">
              <a:schemeClr val="accent1"/>
            </a:lnRef>
            <a:fillRef idx="0">
              <a:schemeClr val="accent1"/>
            </a:fillRef>
            <a:effectRef idx="0">
              <a:schemeClr val="accent1"/>
            </a:effectRef>
            <a:fontRef idx="minor">
              <a:schemeClr val="tx1"/>
            </a:fontRef>
          </p:style>
        </p:cxnSp>
        <p:sp>
          <p:nvSpPr>
            <p:cNvPr id="126" name="Block Arc 125">
              <a:extLst>
                <a:ext uri="{FF2B5EF4-FFF2-40B4-BE49-F238E27FC236}">
                  <a16:creationId xmlns:a16="http://schemas.microsoft.com/office/drawing/2014/main" id="{F26EBF24-4024-92A2-B46C-AA4630B0840F}"/>
                </a:ext>
              </a:extLst>
            </p:cNvPr>
            <p:cNvSpPr/>
            <p:nvPr/>
          </p:nvSpPr>
          <p:spPr>
            <a:xfrm rot="18620864">
              <a:off x="7997218" y="4288689"/>
              <a:ext cx="271780" cy="254635"/>
            </a:xfrm>
            <a:prstGeom prst="blockArc">
              <a:avLst/>
            </a:prstGeom>
            <a:solidFill>
              <a:schemeClr val="accent3"/>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27" name="Straight Connector 126">
              <a:extLst>
                <a:ext uri="{FF2B5EF4-FFF2-40B4-BE49-F238E27FC236}">
                  <a16:creationId xmlns:a16="http://schemas.microsoft.com/office/drawing/2014/main" id="{20204F41-6BE0-1A13-BEA0-365A3232EAD0}"/>
                </a:ext>
              </a:extLst>
            </p:cNvPr>
            <p:cNvCxnSpPr>
              <a:cxnSpLocks/>
            </p:cNvCxnSpPr>
            <p:nvPr/>
          </p:nvCxnSpPr>
          <p:spPr>
            <a:xfrm flipH="1">
              <a:off x="6923750" y="4146132"/>
              <a:ext cx="48895" cy="328295"/>
            </a:xfrm>
            <a:prstGeom prst="line">
              <a:avLst/>
            </a:prstGeom>
            <a:ln w="19050">
              <a:solidFill>
                <a:srgbClr val="DDEFF9"/>
              </a:solidFill>
            </a:ln>
            <a:effectLst/>
          </p:spPr>
          <p:style>
            <a:lnRef idx="1">
              <a:schemeClr val="accent1"/>
            </a:lnRef>
            <a:fillRef idx="0">
              <a:schemeClr val="accent1"/>
            </a:fillRef>
            <a:effectRef idx="0">
              <a:schemeClr val="accent1"/>
            </a:effectRef>
            <a:fontRef idx="minor">
              <a:schemeClr val="tx1"/>
            </a:fontRef>
          </p:style>
        </p:cxnSp>
        <p:sp>
          <p:nvSpPr>
            <p:cNvPr id="128" name="Block Arc 127">
              <a:extLst>
                <a:ext uri="{FF2B5EF4-FFF2-40B4-BE49-F238E27FC236}">
                  <a16:creationId xmlns:a16="http://schemas.microsoft.com/office/drawing/2014/main" id="{C91E78A9-28EA-E590-C4C9-EE535F689247}"/>
                </a:ext>
              </a:extLst>
            </p:cNvPr>
            <p:cNvSpPr/>
            <p:nvPr/>
          </p:nvSpPr>
          <p:spPr>
            <a:xfrm rot="16200000">
              <a:off x="7695594" y="3739414"/>
              <a:ext cx="271780" cy="254635"/>
            </a:xfrm>
            <a:prstGeom prst="blockArc">
              <a:avLst/>
            </a:prstGeom>
            <a:solidFill>
              <a:srgbClr val="C9DDF3"/>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9" name="Block Arc 128">
              <a:extLst>
                <a:ext uri="{FF2B5EF4-FFF2-40B4-BE49-F238E27FC236}">
                  <a16:creationId xmlns:a16="http://schemas.microsoft.com/office/drawing/2014/main" id="{4DE941CA-5FCA-8773-719E-B35E21947D78}"/>
                </a:ext>
              </a:extLst>
            </p:cNvPr>
            <p:cNvSpPr/>
            <p:nvPr/>
          </p:nvSpPr>
          <p:spPr>
            <a:xfrm rot="18620864">
              <a:off x="7997219" y="4288689"/>
              <a:ext cx="271780" cy="254635"/>
            </a:xfrm>
            <a:prstGeom prst="blockArc">
              <a:avLst/>
            </a:prstGeom>
            <a:solidFill>
              <a:srgbClr val="C9DDF3"/>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0" name="Block Arc 129">
              <a:extLst>
                <a:ext uri="{FF2B5EF4-FFF2-40B4-BE49-F238E27FC236}">
                  <a16:creationId xmlns:a16="http://schemas.microsoft.com/office/drawing/2014/main" id="{BD6BE9EE-79B4-76D7-85AA-B6769622D8DA}"/>
                </a:ext>
              </a:extLst>
            </p:cNvPr>
            <p:cNvSpPr/>
            <p:nvPr/>
          </p:nvSpPr>
          <p:spPr>
            <a:xfrm rot="16200000">
              <a:off x="9895698" y="4165651"/>
              <a:ext cx="271780" cy="254635"/>
            </a:xfrm>
            <a:prstGeom prst="blockArc">
              <a:avLst/>
            </a:prstGeom>
            <a:solidFill>
              <a:srgbClr val="C9DDF3"/>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1" name="Block Arc 130">
              <a:extLst>
                <a:ext uri="{FF2B5EF4-FFF2-40B4-BE49-F238E27FC236}">
                  <a16:creationId xmlns:a16="http://schemas.microsoft.com/office/drawing/2014/main" id="{3EEE798C-1383-03C6-D800-6DD673B6EFEC}"/>
                </a:ext>
              </a:extLst>
            </p:cNvPr>
            <p:cNvSpPr/>
            <p:nvPr/>
          </p:nvSpPr>
          <p:spPr>
            <a:xfrm rot="13014545">
              <a:off x="9518825" y="3744329"/>
              <a:ext cx="271780" cy="254635"/>
            </a:xfrm>
            <a:prstGeom prst="blockArc">
              <a:avLst/>
            </a:prstGeom>
            <a:solidFill>
              <a:srgbClr val="C9DDF3"/>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734E6FF3-07A3-25D4-811F-742202A51DFE}"/>
                </a:ext>
              </a:extLst>
            </p:cNvPr>
            <p:cNvSpPr/>
            <p:nvPr/>
          </p:nvSpPr>
          <p:spPr>
            <a:xfrm>
              <a:off x="9237226" y="4549121"/>
              <a:ext cx="527050" cy="508000"/>
            </a:xfrm>
            <a:prstGeom prst="ellipse">
              <a:avLst/>
            </a:prstGeom>
            <a:solidFill>
              <a:srgbClr val="DDEFF9"/>
            </a:solidFill>
            <a:ln w="25400" cap="flat" cmpd="sng" algn="ctr">
              <a:solidFill>
                <a:srgbClr val="DDEFF9"/>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cxnSp>
          <p:nvCxnSpPr>
            <p:cNvPr id="133" name="Straight Connector 132">
              <a:extLst>
                <a:ext uri="{FF2B5EF4-FFF2-40B4-BE49-F238E27FC236}">
                  <a16:creationId xmlns:a16="http://schemas.microsoft.com/office/drawing/2014/main" id="{68C6E5E2-735C-8C67-9A3C-B861CB101B3A}"/>
                </a:ext>
              </a:extLst>
            </p:cNvPr>
            <p:cNvCxnSpPr>
              <a:cxnSpLocks/>
              <a:endCxn id="132" idx="7"/>
            </p:cNvCxnSpPr>
            <p:nvPr/>
          </p:nvCxnSpPr>
          <p:spPr>
            <a:xfrm flipH="1">
              <a:off x="9687091" y="4323297"/>
              <a:ext cx="225650" cy="300219"/>
            </a:xfrm>
            <a:prstGeom prst="line">
              <a:avLst/>
            </a:prstGeom>
            <a:ln w="19050">
              <a:solidFill>
                <a:srgbClr val="DDEFF9"/>
              </a:solidFill>
            </a:ln>
            <a:effectLst/>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255E602-CED9-9D18-7195-512A6A63DA56}"/>
                </a:ext>
              </a:extLst>
            </p:cNvPr>
            <p:cNvCxnSpPr>
              <a:cxnSpLocks/>
              <a:endCxn id="132" idx="0"/>
            </p:cNvCxnSpPr>
            <p:nvPr/>
          </p:nvCxnSpPr>
          <p:spPr>
            <a:xfrm flipH="1">
              <a:off x="9500751" y="3946894"/>
              <a:ext cx="90464" cy="602227"/>
            </a:xfrm>
            <a:prstGeom prst="line">
              <a:avLst/>
            </a:prstGeom>
            <a:ln w="19050">
              <a:solidFill>
                <a:srgbClr val="DDEFF9"/>
              </a:solidFill>
            </a:ln>
            <a:effectLst/>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31DCE6D-EAED-7A70-E093-85947DA0B93C}"/>
                </a:ext>
              </a:extLst>
            </p:cNvPr>
            <p:cNvCxnSpPr>
              <a:cxnSpLocks/>
              <a:stCxn id="132" idx="6"/>
            </p:cNvCxnSpPr>
            <p:nvPr/>
          </p:nvCxnSpPr>
          <p:spPr>
            <a:xfrm flipV="1">
              <a:off x="9764276" y="4763503"/>
              <a:ext cx="473075" cy="39618"/>
            </a:xfrm>
            <a:prstGeom prst="line">
              <a:avLst/>
            </a:prstGeom>
            <a:ln w="19050">
              <a:solidFill>
                <a:srgbClr val="DDEFF9"/>
              </a:solidFill>
            </a:ln>
            <a:effectLst/>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809D85B-9F34-047E-925E-C9F263A17FD7}"/>
                </a:ext>
              </a:extLst>
            </p:cNvPr>
            <p:cNvCxnSpPr>
              <a:cxnSpLocks/>
            </p:cNvCxnSpPr>
            <p:nvPr/>
          </p:nvCxnSpPr>
          <p:spPr>
            <a:xfrm flipH="1">
              <a:off x="9080639" y="4903351"/>
              <a:ext cx="167640" cy="55880"/>
            </a:xfrm>
            <a:prstGeom prst="line">
              <a:avLst/>
            </a:prstGeom>
            <a:ln w="19050">
              <a:solidFill>
                <a:srgbClr val="DDEFF9"/>
              </a:solidFill>
            </a:ln>
            <a:effectLst/>
          </p:spPr>
          <p:style>
            <a:lnRef idx="1">
              <a:schemeClr val="accent1"/>
            </a:lnRef>
            <a:fillRef idx="0">
              <a:schemeClr val="accent1"/>
            </a:fillRef>
            <a:effectRef idx="0">
              <a:schemeClr val="accent1"/>
            </a:effectRef>
            <a:fontRef idx="minor">
              <a:schemeClr val="tx1"/>
            </a:fontRef>
          </p:style>
        </p:cxnSp>
        <p:sp>
          <p:nvSpPr>
            <p:cNvPr id="137" name="Block Arc 136">
              <a:extLst>
                <a:ext uri="{FF2B5EF4-FFF2-40B4-BE49-F238E27FC236}">
                  <a16:creationId xmlns:a16="http://schemas.microsoft.com/office/drawing/2014/main" id="{13522B57-6476-F374-608A-B552B0624A4B}"/>
                </a:ext>
              </a:extLst>
            </p:cNvPr>
            <p:cNvSpPr/>
            <p:nvPr/>
          </p:nvSpPr>
          <p:spPr>
            <a:xfrm rot="18620864">
              <a:off x="10197958" y="4705884"/>
              <a:ext cx="271780" cy="254635"/>
            </a:xfrm>
            <a:prstGeom prst="blockArc">
              <a:avLst/>
            </a:prstGeom>
            <a:solidFill>
              <a:srgbClr val="C9DDF3"/>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38" name="Straight Connector 137">
              <a:extLst>
                <a:ext uri="{FF2B5EF4-FFF2-40B4-BE49-F238E27FC236}">
                  <a16:creationId xmlns:a16="http://schemas.microsoft.com/office/drawing/2014/main" id="{E9867408-364F-8658-2C1C-EE42E465D975}"/>
                </a:ext>
              </a:extLst>
            </p:cNvPr>
            <p:cNvCxnSpPr>
              <a:cxnSpLocks/>
            </p:cNvCxnSpPr>
            <p:nvPr/>
          </p:nvCxnSpPr>
          <p:spPr>
            <a:xfrm flipH="1">
              <a:off x="9437509" y="5091311"/>
              <a:ext cx="48895" cy="328295"/>
            </a:xfrm>
            <a:prstGeom prst="line">
              <a:avLst/>
            </a:prstGeom>
            <a:ln w="19050">
              <a:solidFill>
                <a:srgbClr val="DDEFF9"/>
              </a:solidFill>
            </a:ln>
            <a:effectLst/>
          </p:spPr>
          <p:style>
            <a:lnRef idx="1">
              <a:schemeClr val="accent1"/>
            </a:lnRef>
            <a:fillRef idx="0">
              <a:schemeClr val="accent1"/>
            </a:fillRef>
            <a:effectRef idx="0">
              <a:schemeClr val="accent1"/>
            </a:effectRef>
            <a:fontRef idx="minor">
              <a:schemeClr val="tx1"/>
            </a:fontRef>
          </p:style>
        </p:cxnSp>
        <p:sp>
          <p:nvSpPr>
            <p:cNvPr id="139" name="Block Arc 138">
              <a:extLst>
                <a:ext uri="{FF2B5EF4-FFF2-40B4-BE49-F238E27FC236}">
                  <a16:creationId xmlns:a16="http://schemas.microsoft.com/office/drawing/2014/main" id="{7048B51A-6A55-7B21-DA42-18CDF9AB25C6}"/>
                </a:ext>
              </a:extLst>
            </p:cNvPr>
            <p:cNvSpPr/>
            <p:nvPr/>
          </p:nvSpPr>
          <p:spPr>
            <a:xfrm rot="16200000">
              <a:off x="9519484" y="1859073"/>
              <a:ext cx="271780" cy="254635"/>
            </a:xfrm>
            <a:prstGeom prst="blockArc">
              <a:avLst/>
            </a:prstGeom>
            <a:solidFill>
              <a:srgbClr val="DDEFF9"/>
            </a:solidFill>
            <a:ln>
              <a:solidFill>
                <a:srgbClr val="DDEFF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0" name="Oval 139">
              <a:extLst>
                <a:ext uri="{FF2B5EF4-FFF2-40B4-BE49-F238E27FC236}">
                  <a16:creationId xmlns:a16="http://schemas.microsoft.com/office/drawing/2014/main" id="{73F394E4-A174-6680-364F-61A4C238FF92}"/>
                </a:ext>
              </a:extLst>
            </p:cNvPr>
            <p:cNvSpPr/>
            <p:nvPr/>
          </p:nvSpPr>
          <p:spPr>
            <a:xfrm>
              <a:off x="8554601" y="1754616"/>
              <a:ext cx="527050" cy="508000"/>
            </a:xfrm>
            <a:prstGeom prst="ellipse">
              <a:avLst/>
            </a:prstGeom>
            <a:solidFill>
              <a:srgbClr val="DDEFF9"/>
            </a:solidFill>
            <a:ln w="25400" cap="flat" cmpd="sng" algn="ctr">
              <a:solidFill>
                <a:srgbClr val="DDEFF9"/>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cxnSp>
          <p:nvCxnSpPr>
            <p:cNvPr id="141" name="Straight Connector 140">
              <a:extLst>
                <a:ext uri="{FF2B5EF4-FFF2-40B4-BE49-F238E27FC236}">
                  <a16:creationId xmlns:a16="http://schemas.microsoft.com/office/drawing/2014/main" id="{7581CB7B-1205-C880-2C68-6A3DC65AA222}"/>
                </a:ext>
              </a:extLst>
            </p:cNvPr>
            <p:cNvCxnSpPr>
              <a:cxnSpLocks/>
            </p:cNvCxnSpPr>
            <p:nvPr/>
          </p:nvCxnSpPr>
          <p:spPr>
            <a:xfrm flipH="1" flipV="1">
              <a:off x="8649851" y="1183116"/>
              <a:ext cx="101600" cy="571500"/>
            </a:xfrm>
            <a:prstGeom prst="line">
              <a:avLst/>
            </a:prstGeom>
            <a:ln w="19050">
              <a:solidFill>
                <a:srgbClr val="DDEFF9"/>
              </a:solidFill>
            </a:ln>
            <a:effectLst/>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80B68AF-09DA-9335-5CE1-3B1CC3B40E8A}"/>
                </a:ext>
              </a:extLst>
            </p:cNvPr>
            <p:cNvCxnSpPr>
              <a:cxnSpLocks/>
            </p:cNvCxnSpPr>
            <p:nvPr/>
          </p:nvCxnSpPr>
          <p:spPr>
            <a:xfrm flipH="1" flipV="1">
              <a:off x="8408551" y="1665716"/>
              <a:ext cx="184150" cy="196850"/>
            </a:xfrm>
            <a:prstGeom prst="line">
              <a:avLst/>
            </a:prstGeom>
            <a:ln w="19050">
              <a:solidFill>
                <a:srgbClr val="DDEFF9"/>
              </a:solidFill>
            </a:ln>
            <a:effectLst/>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7699E1F6-3434-DFEB-177A-A3FF13E23EA3}"/>
                </a:ext>
              </a:extLst>
            </p:cNvPr>
            <p:cNvCxnSpPr>
              <a:cxnSpLocks/>
            </p:cNvCxnSpPr>
            <p:nvPr/>
          </p:nvCxnSpPr>
          <p:spPr>
            <a:xfrm>
              <a:off x="9053711" y="2131171"/>
              <a:ext cx="828040" cy="349885"/>
            </a:xfrm>
            <a:prstGeom prst="line">
              <a:avLst/>
            </a:prstGeom>
            <a:ln w="19050">
              <a:solidFill>
                <a:srgbClr val="DDEFF9"/>
              </a:solidFill>
            </a:ln>
            <a:effectLst/>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7F451FC-3AD6-A0F4-FB1A-D6F7E5375D58}"/>
                </a:ext>
              </a:extLst>
            </p:cNvPr>
            <p:cNvCxnSpPr>
              <a:cxnSpLocks/>
            </p:cNvCxnSpPr>
            <p:nvPr/>
          </p:nvCxnSpPr>
          <p:spPr>
            <a:xfrm flipH="1">
              <a:off x="8390771" y="2077831"/>
              <a:ext cx="167640" cy="55880"/>
            </a:xfrm>
            <a:prstGeom prst="line">
              <a:avLst/>
            </a:prstGeom>
            <a:ln w="19050">
              <a:solidFill>
                <a:srgbClr val="DDEFF9"/>
              </a:solidFill>
            </a:ln>
            <a:effectLst/>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11FB3028-DFB4-D12C-19DC-BB5E7EAB4FBE}"/>
                </a:ext>
              </a:extLst>
            </p:cNvPr>
            <p:cNvCxnSpPr>
              <a:cxnSpLocks/>
            </p:cNvCxnSpPr>
            <p:nvPr/>
          </p:nvCxnSpPr>
          <p:spPr>
            <a:xfrm flipH="1">
              <a:off x="8747641" y="2265791"/>
              <a:ext cx="48895" cy="328295"/>
            </a:xfrm>
            <a:prstGeom prst="line">
              <a:avLst/>
            </a:prstGeom>
            <a:ln w="19050">
              <a:solidFill>
                <a:srgbClr val="DDEFF9"/>
              </a:solidFill>
            </a:ln>
            <a:effectLst/>
          </p:spPr>
          <p:style>
            <a:lnRef idx="1">
              <a:schemeClr val="accent1"/>
            </a:lnRef>
            <a:fillRef idx="0">
              <a:schemeClr val="accent1"/>
            </a:fillRef>
            <a:effectRef idx="0">
              <a:schemeClr val="accent1"/>
            </a:effectRef>
            <a:fontRef idx="minor">
              <a:schemeClr val="tx1"/>
            </a:fontRef>
          </p:style>
        </p:cxnSp>
      </p:grpSp>
      <p:sp>
        <p:nvSpPr>
          <p:cNvPr id="148" name="TextBox 147">
            <a:extLst>
              <a:ext uri="{FF2B5EF4-FFF2-40B4-BE49-F238E27FC236}">
                <a16:creationId xmlns:a16="http://schemas.microsoft.com/office/drawing/2014/main" id="{11E4BF69-3419-1CA7-7F98-8627448CA1F1}"/>
              </a:ext>
            </a:extLst>
          </p:cNvPr>
          <p:cNvSpPr txBox="1"/>
          <p:nvPr/>
        </p:nvSpPr>
        <p:spPr>
          <a:xfrm>
            <a:off x="390878" y="2037755"/>
            <a:ext cx="7575070" cy="1754326"/>
          </a:xfrm>
          <a:prstGeom prst="rect">
            <a:avLst/>
          </a:prstGeom>
          <a:noFill/>
        </p:spPr>
        <p:txBody>
          <a:bodyPr wrap="square">
            <a:spAutoFit/>
          </a:bodyPr>
          <a:lstStyle/>
          <a:p>
            <a:r>
              <a:rPr lang="en-GB" sz="3600" dirty="0">
                <a:solidFill>
                  <a:schemeClr val="bg1"/>
                </a:solidFill>
                <a:ea typeface="+mj-ea"/>
                <a:cs typeface="+mj-cs"/>
              </a:rPr>
              <a:t>Artificial Intelligence to Automate Evidence Surveillance: Application to the Epidemiological Parameter Pipeline</a:t>
            </a:r>
            <a:endParaRPr lang="en-US" sz="3600" dirty="0">
              <a:solidFill>
                <a:schemeClr val="bg1"/>
              </a:solidFill>
              <a:ea typeface="+mj-ea"/>
              <a:cs typeface="+mj-cs"/>
            </a:endParaRPr>
          </a:p>
        </p:txBody>
      </p:sp>
    </p:spTree>
    <p:extLst>
      <p:ext uri="{BB962C8B-B14F-4D97-AF65-F5344CB8AC3E}">
        <p14:creationId xmlns:p14="http://schemas.microsoft.com/office/powerpoint/2010/main" val="3708445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A5F3A-0542-4C30-919A-46BAFA98ABF7}"/>
              </a:ext>
            </a:extLst>
          </p:cNvPr>
          <p:cNvSpPr>
            <a:spLocks noGrp="1"/>
          </p:cNvSpPr>
          <p:nvPr>
            <p:ph type="title"/>
          </p:nvPr>
        </p:nvSpPr>
        <p:spPr>
          <a:xfrm>
            <a:off x="457200" y="607104"/>
            <a:ext cx="11277600" cy="569791"/>
          </a:xfrm>
        </p:spPr>
        <p:txBody>
          <a:bodyPr>
            <a:normAutofit/>
          </a:bodyPr>
          <a:lstStyle/>
          <a:p>
            <a:r>
              <a:rPr lang="en-US" sz="3200" b="1" dirty="0">
                <a:solidFill>
                  <a:schemeClr val="accent1">
                    <a:lumMod val="75000"/>
                  </a:schemeClr>
                </a:solidFill>
                <a:latin typeface="Calibri Light"/>
                <a:ea typeface="+mn-ea"/>
                <a:cs typeface="+mn-cs"/>
              </a:rPr>
              <a:t>Problem Statement and proposed approach</a:t>
            </a:r>
            <a:endParaRPr lang="en-US" dirty="0"/>
          </a:p>
        </p:txBody>
      </p:sp>
      <p:sp>
        <p:nvSpPr>
          <p:cNvPr id="4" name="Date Placeholder 3">
            <a:extLst>
              <a:ext uri="{FF2B5EF4-FFF2-40B4-BE49-F238E27FC236}">
                <a16:creationId xmlns:a16="http://schemas.microsoft.com/office/drawing/2014/main" id="{7A282AE0-7024-49EF-9247-D4E2FE0A0C7C}"/>
              </a:ext>
            </a:extLst>
          </p:cNvPr>
          <p:cNvSpPr>
            <a:spLocks noGrp="1"/>
          </p:cNvSpPr>
          <p:nvPr>
            <p:ph type="dt" sz="half" idx="10"/>
          </p:nvPr>
        </p:nvSpPr>
        <p:spPr>
          <a:xfrm>
            <a:off x="10507133" y="7234776"/>
            <a:ext cx="1061233"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bg1">
                    <a:lumMod val="85000"/>
                  </a:schemeClr>
                </a:solidFill>
                <a:latin typeface="+mn-lt"/>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lumMod val="85000"/>
                  </a:srgbClr>
                </a:solidFill>
                <a:effectLst/>
                <a:uLnTx/>
                <a:uFillTx/>
                <a:latin typeface="Calibri" panose="020F0502020204030204"/>
                <a:ea typeface="+mn-ea"/>
                <a:cs typeface="Arial"/>
              </a:rPr>
              <a:t>| </a:t>
            </a:r>
            <a:fld id="{D92F185A-D8E8-463E-B1E6-6F6DC626D481}" type="datetime1">
              <a:rPr kumimoji="0" lang="en-US" sz="1200" b="0" i="0" u="none" strike="noStrike" kern="1200" cap="none" spc="0" normalizeH="0" baseline="0" noProof="0" smtClean="0">
                <a:ln>
                  <a:noFill/>
                </a:ln>
                <a:solidFill>
                  <a:srgbClr val="FFFFFF">
                    <a:lumMod val="85000"/>
                  </a:srgbClr>
                </a:solidFill>
                <a:effectLst/>
                <a:uLnTx/>
                <a:uFillTx/>
                <a:latin typeface="Calibri" panose="020F0502020204030204"/>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3/25/2024</a:t>
            </a:fld>
            <a:r>
              <a:rPr kumimoji="0" lang="en-US" sz="1200" b="0" i="0" u="none" strike="noStrike" kern="1200" cap="none" spc="0" normalizeH="0" baseline="0" noProof="0">
                <a:ln>
                  <a:noFill/>
                </a:ln>
                <a:solidFill>
                  <a:srgbClr val="FFFFFF">
                    <a:lumMod val="85000"/>
                  </a:srgbClr>
                </a:solidFill>
                <a:effectLst/>
                <a:uLnTx/>
                <a:uFillTx/>
                <a:latin typeface="Calibri" panose="020F0502020204030204"/>
                <a:ea typeface="+mn-ea"/>
                <a:cs typeface="Arial"/>
              </a:rPr>
              <a:t>|</a:t>
            </a:r>
          </a:p>
        </p:txBody>
      </p:sp>
      <p:sp>
        <p:nvSpPr>
          <p:cNvPr id="5" name="Slide Number Placeholder 4">
            <a:extLst>
              <a:ext uri="{FF2B5EF4-FFF2-40B4-BE49-F238E27FC236}">
                <a16:creationId xmlns:a16="http://schemas.microsoft.com/office/drawing/2014/main" id="{CAD68DEE-2AB6-4720-9A52-AE57718939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507520-0D78-402B-AAFF-A29B76EF4841}" type="slidenum">
              <a:rPr kumimoji="0" lang="de-DE" sz="900" b="0" i="0" u="none" strike="noStrike" kern="1200" cap="none" spc="0" normalizeH="0" baseline="0" noProof="0" smtClean="0">
                <a:ln>
                  <a:noFill/>
                </a:ln>
                <a:solidFill>
                  <a:srgbClr val="00205C"/>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de-DE" sz="900" b="0" i="0" u="none" strike="noStrike" kern="1200" cap="none" spc="0" normalizeH="0" baseline="0" noProof="0">
              <a:ln>
                <a:noFill/>
              </a:ln>
              <a:solidFill>
                <a:srgbClr val="00205C"/>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B4A1CCB5-E817-450E-9449-51298BE5201A}"/>
              </a:ext>
            </a:extLst>
          </p:cNvPr>
          <p:cNvSpPr/>
          <p:nvPr/>
        </p:nvSpPr>
        <p:spPr>
          <a:xfrm>
            <a:off x="474850" y="1347019"/>
            <a:ext cx="4475694" cy="1971748"/>
          </a:xfrm>
          <a:prstGeom prst="rect">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alibri" panose="020F0502020204030204"/>
                <a:ea typeface="+mn-ea"/>
                <a:cs typeface="+mn-cs"/>
              </a:rPr>
              <a:t>Problem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rPr>
              <a:t>There is currently no global repository of epidemiological parameters that the global modelling community can access, use, and contribute to. </a:t>
            </a: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43886085-345E-4B53-8730-EFA716650936}"/>
              </a:ext>
            </a:extLst>
          </p:cNvPr>
          <p:cNvGrpSpPr/>
          <p:nvPr/>
        </p:nvGrpSpPr>
        <p:grpSpPr>
          <a:xfrm>
            <a:off x="219210" y="4091195"/>
            <a:ext cx="11863601" cy="2159701"/>
            <a:chOff x="219210" y="4091195"/>
            <a:chExt cx="11863601" cy="2159701"/>
          </a:xfrm>
        </p:grpSpPr>
        <p:graphicFrame>
          <p:nvGraphicFramePr>
            <p:cNvPr id="7" name="Diagram 6">
              <a:extLst>
                <a:ext uri="{FF2B5EF4-FFF2-40B4-BE49-F238E27FC236}">
                  <a16:creationId xmlns:a16="http://schemas.microsoft.com/office/drawing/2014/main" id="{4C6FB9B0-FACF-475F-B354-AF8BDAA940FB}"/>
                </a:ext>
              </a:extLst>
            </p:cNvPr>
            <p:cNvGraphicFramePr/>
            <p:nvPr>
              <p:extLst>
                <p:ext uri="{D42A27DB-BD31-4B8C-83A1-F6EECF244321}">
                  <p14:modId xmlns:p14="http://schemas.microsoft.com/office/powerpoint/2010/main" val="3583832993"/>
                </p:ext>
              </p:extLst>
            </p:nvPr>
          </p:nvGraphicFramePr>
          <p:xfrm>
            <a:off x="317532" y="4091195"/>
            <a:ext cx="11765279" cy="2159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B5A4B7F0-3B86-4FDD-B2BF-EB64FC2D5BA7}"/>
                </a:ext>
              </a:extLst>
            </p:cNvPr>
            <p:cNvSpPr txBox="1"/>
            <p:nvPr/>
          </p:nvSpPr>
          <p:spPr>
            <a:xfrm>
              <a:off x="219210" y="4137498"/>
              <a:ext cx="51127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0099DD">
                      <a:lumMod val="50000"/>
                    </a:srgbClr>
                  </a:solidFill>
                  <a:effectLst/>
                  <a:uLnTx/>
                  <a:uFillTx/>
                  <a:latin typeface="Calibri" panose="020F0502020204030204"/>
                  <a:ea typeface="+mn-ea"/>
                  <a:cs typeface="+mn-cs"/>
                </a:rPr>
                <a:t>Proposed approach (5 workstreams)</a:t>
              </a:r>
            </a:p>
          </p:txBody>
        </p:sp>
      </p:grpSp>
      <p:sp>
        <p:nvSpPr>
          <p:cNvPr id="9" name="Rectangle 8">
            <a:extLst>
              <a:ext uri="{FF2B5EF4-FFF2-40B4-BE49-F238E27FC236}">
                <a16:creationId xmlns:a16="http://schemas.microsoft.com/office/drawing/2014/main" id="{D40A0159-456B-41DA-9AFA-8362C8241C88}"/>
              </a:ext>
            </a:extLst>
          </p:cNvPr>
          <p:cNvSpPr/>
          <p:nvPr/>
        </p:nvSpPr>
        <p:spPr>
          <a:xfrm>
            <a:off x="7323020" y="1347391"/>
            <a:ext cx="4475694" cy="1971748"/>
          </a:xfrm>
          <a:prstGeom prst="rect">
            <a:avLst/>
          </a:prstGeom>
          <a:solidFill>
            <a:srgbClr val="16087E"/>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alibri" panose="020F0502020204030204"/>
                <a:ea typeface="+mn-ea"/>
                <a:cs typeface="+mn-cs"/>
              </a:rPr>
              <a:t>Future State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Calibri" panose="020F0502020204030204" pitchFamily="34" charset="0"/>
              </a:rPr>
              <a:t>A global repository of epidemiological parameters that is publicly accessible by modellers, epidemiologist, subject matter experts and decision makers to inform public health response.</a:t>
            </a: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Arrow: Right 9">
            <a:extLst>
              <a:ext uri="{FF2B5EF4-FFF2-40B4-BE49-F238E27FC236}">
                <a16:creationId xmlns:a16="http://schemas.microsoft.com/office/drawing/2014/main" id="{517DA49C-44FA-4C50-BACF-505EF05B7B80}"/>
              </a:ext>
            </a:extLst>
          </p:cNvPr>
          <p:cNvSpPr/>
          <p:nvPr/>
        </p:nvSpPr>
        <p:spPr>
          <a:xfrm>
            <a:off x="5181601" y="2163097"/>
            <a:ext cx="1838632" cy="369332"/>
          </a:xfrm>
          <a:prstGeom prst="rightArrow">
            <a:avLst/>
          </a:prstGeom>
          <a:solidFill>
            <a:srgbClr val="C9DD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904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61FC50C-DB26-4C8D-B518-8A5A6E898D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4BF2E0-EE3B-6A4E-9FB9-82DE86E1F02F}" type="slidenum">
              <a:rPr kumimoji="0" lang="en-US" sz="900" b="0" i="0" u="none" strike="noStrike" kern="1200" cap="none" spc="0" normalizeH="0" baseline="0" noProof="0" smtClean="0">
                <a:ln>
                  <a:noFill/>
                </a:ln>
                <a:solidFill>
                  <a:srgbClr val="00205C"/>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900" b="0" i="0" u="none" strike="noStrike" kern="1200" cap="none" spc="0" normalizeH="0" baseline="0" noProof="0">
              <a:ln>
                <a:noFill/>
              </a:ln>
              <a:solidFill>
                <a:srgbClr val="00205C"/>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0ACA78DD-0A4D-4815-A8E8-715DB6F8F480}"/>
              </a:ext>
            </a:extLst>
          </p:cNvPr>
          <p:cNvGrpSpPr/>
          <p:nvPr/>
        </p:nvGrpSpPr>
        <p:grpSpPr>
          <a:xfrm>
            <a:off x="0" y="2411192"/>
            <a:ext cx="11765279" cy="3582713"/>
            <a:chOff x="213360" y="2148915"/>
            <a:chExt cx="11765279" cy="3582713"/>
          </a:xfrm>
        </p:grpSpPr>
        <p:graphicFrame>
          <p:nvGraphicFramePr>
            <p:cNvPr id="7" name="Diagram 6">
              <a:extLst>
                <a:ext uri="{FF2B5EF4-FFF2-40B4-BE49-F238E27FC236}">
                  <a16:creationId xmlns:a16="http://schemas.microsoft.com/office/drawing/2014/main" id="{A7F2CDFA-93C9-4385-9AF3-421BABB06E01}"/>
                </a:ext>
              </a:extLst>
            </p:cNvPr>
            <p:cNvGraphicFramePr/>
            <p:nvPr/>
          </p:nvGraphicFramePr>
          <p:xfrm>
            <a:off x="213360" y="3019709"/>
            <a:ext cx="11765279" cy="2159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Imperial College London – Catholic Chaplaincy to the Universities and other  Institutes of Higher Education, Diocese of Westminster, London, UK">
              <a:extLst>
                <a:ext uri="{FF2B5EF4-FFF2-40B4-BE49-F238E27FC236}">
                  <a16:creationId xmlns:a16="http://schemas.microsoft.com/office/drawing/2014/main" id="{59B3746C-7C0B-4640-ABF2-ABE09F9002B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t="37285" r="2169" b="37452"/>
            <a:stretch/>
          </p:blipFill>
          <p:spPr bwMode="auto">
            <a:xfrm>
              <a:off x="2753656" y="2148915"/>
              <a:ext cx="2516315" cy="6497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piverse-TRACE developer space -">
              <a:extLst>
                <a:ext uri="{FF2B5EF4-FFF2-40B4-BE49-F238E27FC236}">
                  <a16:creationId xmlns:a16="http://schemas.microsoft.com/office/drawing/2014/main" id="{D4DBCDD2-4FBD-4051-B3E6-1D17739427B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53920"/>
            <a:stretch/>
          </p:blipFill>
          <p:spPr bwMode="auto">
            <a:xfrm>
              <a:off x="5353810" y="5240216"/>
              <a:ext cx="1484375" cy="4914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A123262-7DE7-42D5-A261-677A959253C6}"/>
                </a:ext>
              </a:extLst>
            </p:cNvPr>
            <p:cNvPicPr>
              <a:picLocks noChangeAspect="1"/>
            </p:cNvPicPr>
            <p:nvPr/>
          </p:nvPicPr>
          <p:blipFill>
            <a:blip r:embed="rId10">
              <a:biLevel thresh="75000"/>
            </a:blip>
            <a:stretch>
              <a:fillRect/>
            </a:stretch>
          </p:blipFill>
          <p:spPr>
            <a:xfrm>
              <a:off x="3251137" y="5179410"/>
              <a:ext cx="906204" cy="552218"/>
            </a:xfrm>
            <a:prstGeom prst="rect">
              <a:avLst/>
            </a:prstGeom>
          </p:spPr>
        </p:pic>
        <p:pic>
          <p:nvPicPr>
            <p:cNvPr id="2056" name="Picture 8" descr="COVID-19 and Mental Health (CMH) Initiative: About - CIHR">
              <a:extLst>
                <a:ext uri="{FF2B5EF4-FFF2-40B4-BE49-F238E27FC236}">
                  <a16:creationId xmlns:a16="http://schemas.microsoft.com/office/drawing/2014/main" id="{6C35B43B-CB14-49A2-AEA0-4117ACAAA47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2457" y="2148915"/>
              <a:ext cx="2031096" cy="759630"/>
            </a:xfrm>
            <a:prstGeom prst="rect">
              <a:avLst/>
            </a:prstGeom>
            <a:noFill/>
            <a:extLst>
              <a:ext uri="{909E8E84-426E-40DD-AFC4-6F175D3DCCD1}">
                <a14:hiddenFill xmlns:a14="http://schemas.microsoft.com/office/drawing/2010/main">
                  <a:solidFill>
                    <a:srgbClr val="FFFFFF"/>
                  </a:solidFill>
                </a14:hiddenFill>
              </a:ext>
            </a:extLst>
          </p:spPr>
        </p:pic>
        <p:sp>
          <p:nvSpPr>
            <p:cNvPr id="11" name="Left Brace 10">
              <a:extLst>
                <a:ext uri="{FF2B5EF4-FFF2-40B4-BE49-F238E27FC236}">
                  <a16:creationId xmlns:a16="http://schemas.microsoft.com/office/drawing/2014/main" id="{9E1E248C-4039-4BFF-8F84-D732509B26AF}"/>
                </a:ext>
              </a:extLst>
            </p:cNvPr>
            <p:cNvSpPr/>
            <p:nvPr/>
          </p:nvSpPr>
          <p:spPr>
            <a:xfrm rot="5400000">
              <a:off x="2570443" y="1844099"/>
              <a:ext cx="366426" cy="280736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 name="Right Brace 11">
              <a:extLst>
                <a:ext uri="{FF2B5EF4-FFF2-40B4-BE49-F238E27FC236}">
                  <a16:creationId xmlns:a16="http://schemas.microsoft.com/office/drawing/2014/main" id="{B7BB21B5-14CB-4A7D-AD8A-90CF9F3BE850}"/>
                </a:ext>
              </a:extLst>
            </p:cNvPr>
            <p:cNvSpPr/>
            <p:nvPr/>
          </p:nvSpPr>
          <p:spPr>
            <a:xfrm rot="5400000">
              <a:off x="3522332" y="3820529"/>
              <a:ext cx="366427" cy="215970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Right Brace 16">
              <a:extLst>
                <a:ext uri="{FF2B5EF4-FFF2-40B4-BE49-F238E27FC236}">
                  <a16:creationId xmlns:a16="http://schemas.microsoft.com/office/drawing/2014/main" id="{F724B90B-636D-4BE6-A0A4-9AE5AC996551}"/>
                </a:ext>
              </a:extLst>
            </p:cNvPr>
            <p:cNvSpPr/>
            <p:nvPr/>
          </p:nvSpPr>
          <p:spPr>
            <a:xfrm rot="5400000">
              <a:off x="5912783" y="3820529"/>
              <a:ext cx="366427" cy="215970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4" name="Title 1">
            <a:extLst>
              <a:ext uri="{FF2B5EF4-FFF2-40B4-BE49-F238E27FC236}">
                <a16:creationId xmlns:a16="http://schemas.microsoft.com/office/drawing/2014/main" id="{4A472070-6EDB-471B-B8CA-E3F913DA3EE0}"/>
              </a:ext>
            </a:extLst>
          </p:cNvPr>
          <p:cNvSpPr txBox="1">
            <a:spLocks/>
          </p:cNvSpPr>
          <p:nvPr/>
        </p:nvSpPr>
        <p:spPr>
          <a:xfrm>
            <a:off x="457200" y="607104"/>
            <a:ext cx="11277600" cy="569791"/>
          </a:xfrm>
          <a:prstGeom prst="rect">
            <a:avLst/>
          </a:prstGeom>
        </p:spPr>
        <p:txBody>
          <a:bodyPr vert="horz" lIns="0" tIns="0" rIns="0" bIns="0" rtlCol="0" anchor="t" anchorCtr="0">
            <a:normAutofit fontScale="85000" lnSpcReduction="10000"/>
          </a:bodyPr>
          <a:lstStyle>
            <a:lvl1pPr algn="l" defTabSz="914400" rtl="0" eaLnBrk="1" latinLnBrk="0" hangingPunct="1">
              <a:lnSpc>
                <a:spcPct val="90000"/>
              </a:lnSpc>
              <a:spcBef>
                <a:spcPct val="0"/>
              </a:spcBef>
              <a:buNone/>
              <a:defRPr sz="3200" b="0" i="0" kern="1200">
                <a:solidFill>
                  <a:srgbClr val="00205C"/>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fr-CH" sz="3200" b="0" i="0" u="none" strike="noStrike" kern="1200" cap="none" spc="0" normalizeH="0" baseline="0" noProof="0" dirty="0">
                <a:ln>
                  <a:noFill/>
                </a:ln>
                <a:solidFill>
                  <a:srgbClr val="00205C"/>
                </a:solidFill>
                <a:effectLst/>
                <a:uLnTx/>
                <a:uFillTx/>
                <a:latin typeface="Calibri" panose="020F0502020204030204"/>
                <a:ea typeface="+mj-ea"/>
                <a:cs typeface="+mj-cs"/>
              </a:rPr>
              <a:t>Global repository of epidemiological parameters – Collaborative approach</a:t>
            </a:r>
            <a:endParaRPr kumimoji="0" lang="en-US" sz="3200" b="0" i="0" u="none" strike="noStrike" kern="1200" cap="none" spc="0" normalizeH="0" baseline="0" noProof="0" dirty="0">
              <a:ln>
                <a:noFill/>
              </a:ln>
              <a:solidFill>
                <a:srgbClr val="00205C"/>
              </a:solidFill>
              <a:effectLst/>
              <a:uLnTx/>
              <a:uFillTx/>
              <a:latin typeface="Calibri" panose="020F0502020204030204"/>
              <a:ea typeface="+mj-ea"/>
              <a:cs typeface="+mj-cs"/>
            </a:endParaRPr>
          </a:p>
        </p:txBody>
      </p:sp>
      <p:pic>
        <p:nvPicPr>
          <p:cNvPr id="22" name="Picture 4" descr="Epiverse-TRACE developer space -">
            <a:extLst>
              <a:ext uri="{FF2B5EF4-FFF2-40B4-BE49-F238E27FC236}">
                <a16:creationId xmlns:a16="http://schemas.microsoft.com/office/drawing/2014/main" id="{9C248049-7E03-45FE-89BE-BF981FB6E1A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53920"/>
          <a:stretch/>
        </p:blipFill>
        <p:spPr bwMode="auto">
          <a:xfrm>
            <a:off x="409846" y="5484189"/>
            <a:ext cx="1484375" cy="491412"/>
          </a:xfrm>
          <a:prstGeom prst="rect">
            <a:avLst/>
          </a:prstGeom>
          <a:noFill/>
          <a:extLst>
            <a:ext uri="{909E8E84-426E-40DD-AFC4-6F175D3DCCD1}">
              <a14:hiddenFill xmlns:a14="http://schemas.microsoft.com/office/drawing/2010/main">
                <a:solidFill>
                  <a:srgbClr val="FFFFFF"/>
                </a:solidFill>
              </a14:hiddenFill>
            </a:ext>
          </a:extLst>
        </p:spPr>
      </p:pic>
      <p:sp>
        <p:nvSpPr>
          <p:cNvPr id="23" name="Right Brace 22">
            <a:extLst>
              <a:ext uri="{FF2B5EF4-FFF2-40B4-BE49-F238E27FC236}">
                <a16:creationId xmlns:a16="http://schemas.microsoft.com/office/drawing/2014/main" id="{99FE6CDD-644C-49B1-8871-BA080381A3E4}"/>
              </a:ext>
            </a:extLst>
          </p:cNvPr>
          <p:cNvSpPr/>
          <p:nvPr/>
        </p:nvSpPr>
        <p:spPr>
          <a:xfrm rot="5400000">
            <a:off x="968819" y="4064502"/>
            <a:ext cx="366427" cy="215970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38A57F18-5573-5BEC-EC92-314F8DFF936C}"/>
              </a:ext>
            </a:extLst>
          </p:cNvPr>
          <p:cNvPicPr>
            <a:picLocks noChangeAspect="1"/>
          </p:cNvPicPr>
          <p:nvPr/>
        </p:nvPicPr>
        <p:blipFill>
          <a:blip r:embed="rId12"/>
          <a:stretch>
            <a:fillRect/>
          </a:stretch>
        </p:blipFill>
        <p:spPr>
          <a:xfrm>
            <a:off x="1860733" y="1769477"/>
            <a:ext cx="1384424" cy="498104"/>
          </a:xfrm>
          <a:prstGeom prst="rect">
            <a:avLst/>
          </a:prstGeom>
        </p:spPr>
      </p:pic>
    </p:spTree>
    <p:extLst>
      <p:ext uri="{BB962C8B-B14F-4D97-AF65-F5344CB8AC3E}">
        <p14:creationId xmlns:p14="http://schemas.microsoft.com/office/powerpoint/2010/main" val="323613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DBD0214-EE0F-4410-863F-71CB89BA0FF3}"/>
              </a:ext>
            </a:extLst>
          </p:cNvPr>
          <p:cNvSpPr>
            <a:spLocks noGrp="1"/>
          </p:cNvSpPr>
          <p:nvPr>
            <p:ph type="ftr" sz="quarter" idx="11"/>
          </p:nvPr>
        </p:nvSpPr>
        <p:spPr>
          <a:xfrm>
            <a:off x="6200172" y="6397384"/>
            <a:ext cx="5154592" cy="324091"/>
          </a:xfrm>
          <a:prstGeom prst="rect">
            <a:avLst/>
          </a:prstGeom>
        </p:spPr>
        <p:txBody>
          <a:bodyPr vert="horz" lIns="0" tIns="0" rIns="0" bIns="0" rtlCol="0" anchor="t" anchorCtr="0"/>
          <a:lstStyle>
            <a:defPPr>
              <a:defRPr lang="de-DE"/>
            </a:defPPr>
            <a:lvl1pPr marL="0" algn="r" defTabSz="914400" rtl="0" eaLnBrk="1" latinLnBrk="0" hangingPunct="1">
              <a:defRPr sz="900" b="0" i="0" kern="1200">
                <a:solidFill>
                  <a:srgbClr val="00205C"/>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205C"/>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61FC50C-DB26-4C8D-B518-8A5A6E898D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4BF2E0-EE3B-6A4E-9FB9-82DE86E1F02F}" type="slidenum">
              <a:rPr kumimoji="0" lang="en-US" sz="900" b="0" i="0" u="none" strike="noStrike" kern="1200" cap="none" spc="0" normalizeH="0" baseline="0" noProof="0" smtClean="0">
                <a:ln>
                  <a:noFill/>
                </a:ln>
                <a:solidFill>
                  <a:srgbClr val="00205C"/>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0" normalizeH="0" baseline="0" noProof="0">
              <a:ln>
                <a:noFill/>
              </a:ln>
              <a:solidFill>
                <a:srgbClr val="00205C"/>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04AC40FE-EF13-4814-B477-B38448EEA490}"/>
              </a:ext>
            </a:extLst>
          </p:cNvPr>
          <p:cNvSpPr>
            <a:spLocks noGrp="1"/>
          </p:cNvSpPr>
          <p:nvPr>
            <p:ph type="title"/>
          </p:nvPr>
        </p:nvSpPr>
        <p:spPr>
          <a:xfrm>
            <a:off x="76200" y="62198"/>
            <a:ext cx="11277600" cy="569791"/>
          </a:xfrm>
        </p:spPr>
        <p:txBody>
          <a:bodyPr>
            <a:normAutofit fontScale="90000"/>
          </a:bodyPr>
          <a:lstStyle/>
          <a:p>
            <a:r>
              <a:rPr lang="fr-CH" sz="4000" b="1" dirty="0">
                <a:solidFill>
                  <a:schemeClr val="accent1">
                    <a:lumMod val="75000"/>
                  </a:schemeClr>
                </a:solidFill>
                <a:latin typeface="Calibri Light"/>
                <a:ea typeface="+mn-ea"/>
                <a:cs typeface="+mn-cs"/>
              </a:rPr>
              <a:t>Key project outputs</a:t>
            </a:r>
            <a:endParaRPr lang="en-US" sz="4000" b="1" dirty="0">
              <a:solidFill>
                <a:schemeClr val="accent1">
                  <a:lumMod val="75000"/>
                </a:schemeClr>
              </a:solidFill>
              <a:latin typeface="Calibri Light"/>
              <a:ea typeface="+mn-ea"/>
              <a:cs typeface="+mn-cs"/>
            </a:endParaRPr>
          </a:p>
        </p:txBody>
      </p:sp>
      <p:graphicFrame>
        <p:nvGraphicFramePr>
          <p:cNvPr id="2" name="Diagram 1">
            <a:extLst>
              <a:ext uri="{FF2B5EF4-FFF2-40B4-BE49-F238E27FC236}">
                <a16:creationId xmlns:a16="http://schemas.microsoft.com/office/drawing/2014/main" id="{3B5768F1-994B-4FED-C33B-728CE3EC12A0}"/>
              </a:ext>
            </a:extLst>
          </p:cNvPr>
          <p:cNvGraphicFramePr/>
          <p:nvPr/>
        </p:nvGraphicFramePr>
        <p:xfrm>
          <a:off x="213360" y="1048063"/>
          <a:ext cx="11765279" cy="2159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8" name="Group 87">
            <a:extLst>
              <a:ext uri="{FF2B5EF4-FFF2-40B4-BE49-F238E27FC236}">
                <a16:creationId xmlns:a16="http://schemas.microsoft.com/office/drawing/2014/main" id="{1DD86C69-D09F-247D-DD74-A68404FCFF77}"/>
              </a:ext>
            </a:extLst>
          </p:cNvPr>
          <p:cNvGrpSpPr/>
          <p:nvPr/>
        </p:nvGrpSpPr>
        <p:grpSpPr>
          <a:xfrm>
            <a:off x="209533" y="2551608"/>
            <a:ext cx="11251603" cy="4061959"/>
            <a:chOff x="209533" y="2551608"/>
            <a:chExt cx="11251603" cy="4061959"/>
          </a:xfrm>
        </p:grpSpPr>
        <p:grpSp>
          <p:nvGrpSpPr>
            <p:cNvPr id="12" name="Group 11">
              <a:extLst>
                <a:ext uri="{FF2B5EF4-FFF2-40B4-BE49-F238E27FC236}">
                  <a16:creationId xmlns:a16="http://schemas.microsoft.com/office/drawing/2014/main" id="{BCF843F2-20B7-480B-9B3F-327CDB73D5B5}"/>
                </a:ext>
              </a:extLst>
            </p:cNvPr>
            <p:cNvGrpSpPr/>
            <p:nvPr/>
          </p:nvGrpSpPr>
          <p:grpSpPr>
            <a:xfrm>
              <a:off x="2457900" y="3166359"/>
              <a:ext cx="1664299" cy="1007831"/>
              <a:chOff x="240978" y="2118620"/>
              <a:chExt cx="1664299" cy="1007831"/>
            </a:xfrm>
          </p:grpSpPr>
          <p:sp>
            <p:nvSpPr>
              <p:cNvPr id="13" name="Rectangle: Rounded Corners 12">
                <a:extLst>
                  <a:ext uri="{FF2B5EF4-FFF2-40B4-BE49-F238E27FC236}">
                    <a16:creationId xmlns:a16="http://schemas.microsoft.com/office/drawing/2014/main" id="{14A62270-A147-4B8F-BE1A-624754AB2759}"/>
                  </a:ext>
                </a:extLst>
              </p:cNvPr>
              <p:cNvSpPr/>
              <p:nvPr/>
            </p:nvSpPr>
            <p:spPr>
              <a:xfrm>
                <a:off x="295283" y="2118620"/>
                <a:ext cx="1558091" cy="1007831"/>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DCD726B7-B862-4D2C-B0C4-D72AFDF76712}"/>
                  </a:ext>
                </a:extLst>
              </p:cNvPr>
              <p:cNvSpPr txBox="1"/>
              <p:nvPr/>
            </p:nvSpPr>
            <p:spPr>
              <a:xfrm>
                <a:off x="240978" y="2123534"/>
                <a:ext cx="1664299" cy="830997"/>
              </a:xfrm>
              <a:prstGeom prst="rect">
                <a:avLst/>
              </a:prstGeom>
              <a:noFill/>
              <a:scene3d>
                <a:camera prst="orthographicFront"/>
                <a:lightRig rig="threePt" dir="t"/>
              </a:scene3d>
              <a:sp3d>
                <a:bevelT/>
              </a:sp3d>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Standardized extraction Protocol</a:t>
                </a:r>
              </a:p>
            </p:txBody>
          </p:sp>
        </p:grpSp>
        <p:grpSp>
          <p:nvGrpSpPr>
            <p:cNvPr id="10" name="Group 9">
              <a:extLst>
                <a:ext uri="{FF2B5EF4-FFF2-40B4-BE49-F238E27FC236}">
                  <a16:creationId xmlns:a16="http://schemas.microsoft.com/office/drawing/2014/main" id="{1590D27E-A050-4FE3-ACF8-A0065D0E693D}"/>
                </a:ext>
              </a:extLst>
            </p:cNvPr>
            <p:cNvGrpSpPr/>
            <p:nvPr/>
          </p:nvGrpSpPr>
          <p:grpSpPr>
            <a:xfrm>
              <a:off x="209533" y="3129022"/>
              <a:ext cx="1664299" cy="1007831"/>
              <a:chOff x="2239623" y="2120359"/>
              <a:chExt cx="1664299" cy="1007831"/>
            </a:xfrm>
          </p:grpSpPr>
          <p:sp>
            <p:nvSpPr>
              <p:cNvPr id="14" name="Rectangle: Rounded Corners 13">
                <a:extLst>
                  <a:ext uri="{FF2B5EF4-FFF2-40B4-BE49-F238E27FC236}">
                    <a16:creationId xmlns:a16="http://schemas.microsoft.com/office/drawing/2014/main" id="{1C3F9AAF-432F-49B3-9EB4-57BA043739D9}"/>
                  </a:ext>
                </a:extLst>
              </p:cNvPr>
              <p:cNvSpPr/>
              <p:nvPr/>
            </p:nvSpPr>
            <p:spPr>
              <a:xfrm>
                <a:off x="2303034" y="2120359"/>
                <a:ext cx="1558091" cy="1007831"/>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B4475CE2-C9C4-499D-A671-A38728F5C8B9}"/>
                  </a:ext>
                </a:extLst>
              </p:cNvPr>
              <p:cNvSpPr txBox="1"/>
              <p:nvPr/>
            </p:nvSpPr>
            <p:spPr>
              <a:xfrm>
                <a:off x="2239623" y="2301108"/>
                <a:ext cx="1664299" cy="584775"/>
              </a:xfrm>
              <a:prstGeom prst="rect">
                <a:avLst/>
              </a:prstGeom>
              <a:noFill/>
              <a:scene3d>
                <a:camera prst="orthographicFront"/>
                <a:lightRig rig="threePt" dir="t"/>
              </a:scene3d>
              <a:sp3d>
                <a:bevelT/>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Parameters database schema</a:t>
                </a:r>
              </a:p>
            </p:txBody>
          </p:sp>
        </p:grpSp>
        <p:grpSp>
          <p:nvGrpSpPr>
            <p:cNvPr id="8" name="Group 7">
              <a:extLst>
                <a:ext uri="{FF2B5EF4-FFF2-40B4-BE49-F238E27FC236}">
                  <a16:creationId xmlns:a16="http://schemas.microsoft.com/office/drawing/2014/main" id="{6C76DF04-C840-4552-9609-FCEDC03D27D1}"/>
                </a:ext>
              </a:extLst>
            </p:cNvPr>
            <p:cNvGrpSpPr/>
            <p:nvPr/>
          </p:nvGrpSpPr>
          <p:grpSpPr>
            <a:xfrm>
              <a:off x="5090541" y="3166357"/>
              <a:ext cx="1664299" cy="1007831"/>
              <a:chOff x="4326633" y="2102083"/>
              <a:chExt cx="1664299" cy="1007831"/>
            </a:xfrm>
          </p:grpSpPr>
          <p:sp>
            <p:nvSpPr>
              <p:cNvPr id="15" name="Rectangle: Rounded Corners 14">
                <a:extLst>
                  <a:ext uri="{FF2B5EF4-FFF2-40B4-BE49-F238E27FC236}">
                    <a16:creationId xmlns:a16="http://schemas.microsoft.com/office/drawing/2014/main" id="{8AE8C59D-90F7-44CF-BEC7-EBA43D6B10A9}"/>
                  </a:ext>
                </a:extLst>
              </p:cNvPr>
              <p:cNvSpPr/>
              <p:nvPr/>
            </p:nvSpPr>
            <p:spPr>
              <a:xfrm>
                <a:off x="4387698" y="2102083"/>
                <a:ext cx="1558091" cy="1007831"/>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0DEAA36F-E576-4052-80D2-49E2DDD9C338}"/>
                  </a:ext>
                </a:extLst>
              </p:cNvPr>
              <p:cNvSpPr txBox="1"/>
              <p:nvPr/>
            </p:nvSpPr>
            <p:spPr>
              <a:xfrm>
                <a:off x="4326633" y="2213559"/>
                <a:ext cx="1664299" cy="584775"/>
              </a:xfrm>
              <a:prstGeom prst="rect">
                <a:avLst/>
              </a:prstGeom>
              <a:noFill/>
              <a:scene3d>
                <a:camera prst="orthographicFront"/>
                <a:lightRig rig="threePt" dir="t"/>
              </a:scene3d>
              <a:sp3d>
                <a:bevelT/>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Parameters storage tool</a:t>
                </a:r>
              </a:p>
            </p:txBody>
          </p:sp>
        </p:grpSp>
        <p:grpSp>
          <p:nvGrpSpPr>
            <p:cNvPr id="7" name="Group 6">
              <a:extLst>
                <a:ext uri="{FF2B5EF4-FFF2-40B4-BE49-F238E27FC236}">
                  <a16:creationId xmlns:a16="http://schemas.microsoft.com/office/drawing/2014/main" id="{0C05E11A-22BE-46A6-A2AE-DC25A585AEF0}"/>
                </a:ext>
              </a:extLst>
            </p:cNvPr>
            <p:cNvGrpSpPr/>
            <p:nvPr/>
          </p:nvGrpSpPr>
          <p:grpSpPr>
            <a:xfrm>
              <a:off x="4543387" y="4002270"/>
              <a:ext cx="1664299" cy="1007831"/>
              <a:chOff x="6387122" y="2111203"/>
              <a:chExt cx="1664299" cy="1007831"/>
            </a:xfrm>
          </p:grpSpPr>
          <p:sp>
            <p:nvSpPr>
              <p:cNvPr id="16" name="Rectangle: Rounded Corners 15">
                <a:extLst>
                  <a:ext uri="{FF2B5EF4-FFF2-40B4-BE49-F238E27FC236}">
                    <a16:creationId xmlns:a16="http://schemas.microsoft.com/office/drawing/2014/main" id="{1B3D97D2-3E53-4B3F-8F1C-1345D0A37AB5}"/>
                  </a:ext>
                </a:extLst>
              </p:cNvPr>
              <p:cNvSpPr/>
              <p:nvPr/>
            </p:nvSpPr>
            <p:spPr>
              <a:xfrm>
                <a:off x="6440750" y="2111203"/>
                <a:ext cx="1558091" cy="1007831"/>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49D7DFC0-9BB2-44C9-ADC1-9D75D1A1EC7E}"/>
                  </a:ext>
                </a:extLst>
              </p:cNvPr>
              <p:cNvSpPr txBox="1"/>
              <p:nvPr/>
            </p:nvSpPr>
            <p:spPr>
              <a:xfrm>
                <a:off x="6387122" y="2229368"/>
                <a:ext cx="1664299" cy="338554"/>
              </a:xfrm>
              <a:prstGeom prst="rect">
                <a:avLst/>
              </a:prstGeom>
              <a:noFill/>
              <a:scene3d>
                <a:camera prst="orthographicFront"/>
                <a:lightRig rig="threePt" dir="t"/>
              </a:scene3d>
              <a:sp3d>
                <a:bevelT/>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Analytical tools</a:t>
                </a:r>
              </a:p>
            </p:txBody>
          </p:sp>
        </p:grpSp>
        <p:cxnSp>
          <p:nvCxnSpPr>
            <p:cNvPr id="29" name="Straight Arrow Connector 28">
              <a:extLst>
                <a:ext uri="{FF2B5EF4-FFF2-40B4-BE49-F238E27FC236}">
                  <a16:creationId xmlns:a16="http://schemas.microsoft.com/office/drawing/2014/main" id="{7FA82ADE-6223-80F6-938F-D11C66C96C54}"/>
                </a:ext>
              </a:extLst>
            </p:cNvPr>
            <p:cNvCxnSpPr/>
            <p:nvPr/>
          </p:nvCxnSpPr>
          <p:spPr>
            <a:xfrm flipH="1">
              <a:off x="1062318" y="2551608"/>
              <a:ext cx="255494" cy="537882"/>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8B92F960-F7B4-E438-946E-6F13FB86A2C5}"/>
                </a:ext>
              </a:extLst>
            </p:cNvPr>
            <p:cNvCxnSpPr>
              <a:cxnSpLocks/>
            </p:cNvCxnSpPr>
            <p:nvPr/>
          </p:nvCxnSpPr>
          <p:spPr>
            <a:xfrm flipH="1">
              <a:off x="3429000" y="2551608"/>
              <a:ext cx="268941" cy="614749"/>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67" name="Straight Arrow Connector 66">
              <a:extLst>
                <a:ext uri="{FF2B5EF4-FFF2-40B4-BE49-F238E27FC236}">
                  <a16:creationId xmlns:a16="http://schemas.microsoft.com/office/drawing/2014/main" id="{1B5078EA-0B64-52F2-C536-F33AAB4C126B}"/>
                </a:ext>
              </a:extLst>
            </p:cNvPr>
            <p:cNvCxnSpPr>
              <a:cxnSpLocks/>
            </p:cNvCxnSpPr>
            <p:nvPr/>
          </p:nvCxnSpPr>
          <p:spPr>
            <a:xfrm flipH="1">
              <a:off x="6051089" y="2554090"/>
              <a:ext cx="268941" cy="614749"/>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grpSp>
          <p:nvGrpSpPr>
            <p:cNvPr id="3" name="Group 2">
              <a:extLst>
                <a:ext uri="{FF2B5EF4-FFF2-40B4-BE49-F238E27FC236}">
                  <a16:creationId xmlns:a16="http://schemas.microsoft.com/office/drawing/2014/main" id="{2340AB8F-AAFA-417B-B449-7D0C5876401C}"/>
                </a:ext>
              </a:extLst>
            </p:cNvPr>
            <p:cNvGrpSpPr/>
            <p:nvPr/>
          </p:nvGrpSpPr>
          <p:grpSpPr>
            <a:xfrm>
              <a:off x="2101364" y="3957786"/>
              <a:ext cx="1664299" cy="1007831"/>
              <a:chOff x="8324236" y="2142686"/>
              <a:chExt cx="1664299" cy="1007831"/>
            </a:xfrm>
          </p:grpSpPr>
          <p:sp>
            <p:nvSpPr>
              <p:cNvPr id="17" name="Rectangle: Rounded Corners 16">
                <a:extLst>
                  <a:ext uri="{FF2B5EF4-FFF2-40B4-BE49-F238E27FC236}">
                    <a16:creationId xmlns:a16="http://schemas.microsoft.com/office/drawing/2014/main" id="{8734ED0C-A42D-47DC-9432-7B1407EE0EE5}"/>
                  </a:ext>
                </a:extLst>
              </p:cNvPr>
              <p:cNvSpPr/>
              <p:nvPr/>
            </p:nvSpPr>
            <p:spPr>
              <a:xfrm>
                <a:off x="8384422" y="2142686"/>
                <a:ext cx="1558091" cy="1007831"/>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2A82AA01-4D45-4FC0-8378-DDDDEB6837AA}"/>
                  </a:ext>
                </a:extLst>
              </p:cNvPr>
              <p:cNvSpPr txBox="1"/>
              <p:nvPr/>
            </p:nvSpPr>
            <p:spPr>
              <a:xfrm>
                <a:off x="8324236" y="2333621"/>
                <a:ext cx="1664299" cy="584775"/>
              </a:xfrm>
              <a:prstGeom prst="rect">
                <a:avLst/>
              </a:prstGeom>
              <a:noFill/>
              <a:scene3d>
                <a:camera prst="orthographicFront"/>
                <a:lightRig rig="threePt" dir="t"/>
              </a:scene3d>
              <a:sp3d>
                <a:bevelT/>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Reporting guidance</a:t>
                </a:r>
              </a:p>
            </p:txBody>
          </p:sp>
        </p:grpSp>
        <p:grpSp>
          <p:nvGrpSpPr>
            <p:cNvPr id="25" name="Group 24">
              <a:extLst>
                <a:ext uri="{FF2B5EF4-FFF2-40B4-BE49-F238E27FC236}">
                  <a16:creationId xmlns:a16="http://schemas.microsoft.com/office/drawing/2014/main" id="{61EC748A-B7E8-8CE9-51C6-CCE53E0A9D5B}"/>
                </a:ext>
              </a:extLst>
            </p:cNvPr>
            <p:cNvGrpSpPr/>
            <p:nvPr/>
          </p:nvGrpSpPr>
          <p:grpSpPr>
            <a:xfrm>
              <a:off x="1621698" y="4766786"/>
              <a:ext cx="1664299" cy="1007831"/>
              <a:chOff x="8324236" y="2142686"/>
              <a:chExt cx="1664299" cy="1007831"/>
            </a:xfrm>
          </p:grpSpPr>
          <p:sp>
            <p:nvSpPr>
              <p:cNvPr id="26" name="Rectangle: Rounded Corners 25">
                <a:extLst>
                  <a:ext uri="{FF2B5EF4-FFF2-40B4-BE49-F238E27FC236}">
                    <a16:creationId xmlns:a16="http://schemas.microsoft.com/office/drawing/2014/main" id="{967B5C83-3815-E19A-62F9-9ED8168D4E54}"/>
                  </a:ext>
                </a:extLst>
              </p:cNvPr>
              <p:cNvSpPr/>
              <p:nvPr/>
            </p:nvSpPr>
            <p:spPr>
              <a:xfrm>
                <a:off x="8384422" y="2142686"/>
                <a:ext cx="1558091" cy="1007831"/>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3F84B78A-A128-1684-BB00-71BC8C497E86}"/>
                  </a:ext>
                </a:extLst>
              </p:cNvPr>
              <p:cNvSpPr txBox="1"/>
              <p:nvPr/>
            </p:nvSpPr>
            <p:spPr>
              <a:xfrm>
                <a:off x="8324236" y="2333621"/>
                <a:ext cx="1664299" cy="584775"/>
              </a:xfrm>
              <a:prstGeom prst="rect">
                <a:avLst/>
              </a:prstGeom>
              <a:noFill/>
              <a:scene3d>
                <a:camera prst="orthographicFront"/>
                <a:lightRig rig="threePt" dir="t"/>
              </a:scene3d>
              <a:sp3d>
                <a:bevelT/>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Standardized Line list format &amp; MDS</a:t>
                </a:r>
              </a:p>
            </p:txBody>
          </p:sp>
        </p:grpSp>
        <p:grpSp>
          <p:nvGrpSpPr>
            <p:cNvPr id="6" name="Group 5">
              <a:extLst>
                <a:ext uri="{FF2B5EF4-FFF2-40B4-BE49-F238E27FC236}">
                  <a16:creationId xmlns:a16="http://schemas.microsoft.com/office/drawing/2014/main" id="{288C9CAC-32C3-8D78-B31C-E1491171ABB3}"/>
                </a:ext>
              </a:extLst>
            </p:cNvPr>
            <p:cNvGrpSpPr/>
            <p:nvPr/>
          </p:nvGrpSpPr>
          <p:grpSpPr>
            <a:xfrm>
              <a:off x="4199307" y="4787167"/>
              <a:ext cx="1664299" cy="1007831"/>
              <a:chOff x="6387122" y="2124676"/>
              <a:chExt cx="1664299" cy="1007831"/>
            </a:xfrm>
          </p:grpSpPr>
          <p:sp>
            <p:nvSpPr>
              <p:cNvPr id="11" name="Rectangle: Rounded Corners 10">
                <a:extLst>
                  <a:ext uri="{FF2B5EF4-FFF2-40B4-BE49-F238E27FC236}">
                    <a16:creationId xmlns:a16="http://schemas.microsoft.com/office/drawing/2014/main" id="{37C25B7D-56FD-BD64-9154-626D7EE1ED86}"/>
                  </a:ext>
                </a:extLst>
              </p:cNvPr>
              <p:cNvSpPr/>
              <p:nvPr/>
            </p:nvSpPr>
            <p:spPr>
              <a:xfrm>
                <a:off x="6480197" y="2124676"/>
                <a:ext cx="1558091" cy="1007831"/>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79E21213-7A27-BC73-C99E-57A6DDA7A5FD}"/>
                  </a:ext>
                </a:extLst>
              </p:cNvPr>
              <p:cNvSpPr txBox="1"/>
              <p:nvPr/>
            </p:nvSpPr>
            <p:spPr>
              <a:xfrm>
                <a:off x="6387122" y="2229368"/>
                <a:ext cx="1664299" cy="830997"/>
              </a:xfrm>
              <a:prstGeom prst="rect">
                <a:avLst/>
              </a:prstGeom>
              <a:noFill/>
              <a:scene3d>
                <a:camera prst="orthographicFront"/>
                <a:lightRig rig="threePt" dir="t"/>
              </a:scene3d>
              <a:sp3d>
                <a:bevelT/>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Calibri" panose="020F0502020204030204"/>
                    <a:ea typeface="+mn-ea"/>
                    <a:cs typeface="+mn-cs"/>
                  </a:rPr>
                  <a:t>ShinyApp</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 for Parameter visualization</a:t>
                </a:r>
              </a:p>
            </p:txBody>
          </p:sp>
        </p:grpSp>
        <p:grpSp>
          <p:nvGrpSpPr>
            <p:cNvPr id="24" name="Group 23">
              <a:extLst>
                <a:ext uri="{FF2B5EF4-FFF2-40B4-BE49-F238E27FC236}">
                  <a16:creationId xmlns:a16="http://schemas.microsoft.com/office/drawing/2014/main" id="{63DB776A-3A0B-9925-DB3D-D02F59A42F11}"/>
                </a:ext>
              </a:extLst>
            </p:cNvPr>
            <p:cNvGrpSpPr/>
            <p:nvPr/>
          </p:nvGrpSpPr>
          <p:grpSpPr>
            <a:xfrm>
              <a:off x="7453588" y="3166357"/>
              <a:ext cx="1664299" cy="1007831"/>
              <a:chOff x="4336532" y="2102083"/>
              <a:chExt cx="1664299" cy="1007831"/>
            </a:xfrm>
          </p:grpSpPr>
          <p:sp>
            <p:nvSpPr>
              <p:cNvPr id="28" name="Rectangle: Rounded Corners 27">
                <a:extLst>
                  <a:ext uri="{FF2B5EF4-FFF2-40B4-BE49-F238E27FC236}">
                    <a16:creationId xmlns:a16="http://schemas.microsoft.com/office/drawing/2014/main" id="{2A0565D8-3670-DF7A-D536-B9895369AC61}"/>
                  </a:ext>
                </a:extLst>
              </p:cNvPr>
              <p:cNvSpPr/>
              <p:nvPr/>
            </p:nvSpPr>
            <p:spPr>
              <a:xfrm>
                <a:off x="4387698" y="2102083"/>
                <a:ext cx="1558091" cy="1007831"/>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C0D51329-DAA8-75F2-A73E-95B49ABD8F55}"/>
                  </a:ext>
                </a:extLst>
              </p:cNvPr>
              <p:cNvSpPr txBox="1"/>
              <p:nvPr/>
            </p:nvSpPr>
            <p:spPr>
              <a:xfrm>
                <a:off x="4336532" y="2227056"/>
                <a:ext cx="1664299" cy="584775"/>
              </a:xfrm>
              <a:prstGeom prst="rect">
                <a:avLst/>
              </a:prstGeom>
              <a:noFill/>
              <a:scene3d>
                <a:camera prst="orthographicFront"/>
                <a:lightRig rig="threePt" dir="t"/>
              </a:scene3d>
              <a:sp3d>
                <a:bevelT/>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Quality assurance framework</a:t>
                </a:r>
              </a:p>
            </p:txBody>
          </p:sp>
        </p:grpSp>
        <p:cxnSp>
          <p:nvCxnSpPr>
            <p:cNvPr id="68" name="Straight Arrow Connector 67">
              <a:extLst>
                <a:ext uri="{FF2B5EF4-FFF2-40B4-BE49-F238E27FC236}">
                  <a16:creationId xmlns:a16="http://schemas.microsoft.com/office/drawing/2014/main" id="{2F05906B-776C-C7F7-7809-47D91562354A}"/>
                </a:ext>
              </a:extLst>
            </p:cNvPr>
            <p:cNvCxnSpPr>
              <a:cxnSpLocks/>
            </p:cNvCxnSpPr>
            <p:nvPr/>
          </p:nvCxnSpPr>
          <p:spPr>
            <a:xfrm flipH="1">
              <a:off x="8404237" y="2554090"/>
              <a:ext cx="268941" cy="614749"/>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grpSp>
          <p:nvGrpSpPr>
            <p:cNvPr id="72" name="Group 71">
              <a:extLst>
                <a:ext uri="{FF2B5EF4-FFF2-40B4-BE49-F238E27FC236}">
                  <a16:creationId xmlns:a16="http://schemas.microsoft.com/office/drawing/2014/main" id="{AAEF3FC5-6A4E-411B-0209-DEC7D23752A8}"/>
                </a:ext>
              </a:extLst>
            </p:cNvPr>
            <p:cNvGrpSpPr/>
            <p:nvPr/>
          </p:nvGrpSpPr>
          <p:grpSpPr>
            <a:xfrm>
              <a:off x="9796837" y="3166357"/>
              <a:ext cx="1664299" cy="1007831"/>
              <a:chOff x="4313249" y="2102083"/>
              <a:chExt cx="1664299" cy="1007831"/>
            </a:xfrm>
          </p:grpSpPr>
          <p:sp>
            <p:nvSpPr>
              <p:cNvPr id="73" name="Rectangle: Rounded Corners 72">
                <a:extLst>
                  <a:ext uri="{FF2B5EF4-FFF2-40B4-BE49-F238E27FC236}">
                    <a16:creationId xmlns:a16="http://schemas.microsoft.com/office/drawing/2014/main" id="{0A1620F8-3AC4-A425-E6A8-E2D728D3416D}"/>
                  </a:ext>
                </a:extLst>
              </p:cNvPr>
              <p:cNvSpPr/>
              <p:nvPr/>
            </p:nvSpPr>
            <p:spPr>
              <a:xfrm>
                <a:off x="4387698" y="2102083"/>
                <a:ext cx="1558091" cy="1007831"/>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4" name="TextBox 73">
                <a:extLst>
                  <a:ext uri="{FF2B5EF4-FFF2-40B4-BE49-F238E27FC236}">
                    <a16:creationId xmlns:a16="http://schemas.microsoft.com/office/drawing/2014/main" id="{B45DDBE5-3DF7-D427-ADF2-7DF68B77D1BE}"/>
                  </a:ext>
                </a:extLst>
              </p:cNvPr>
              <p:cNvSpPr txBox="1"/>
              <p:nvPr/>
            </p:nvSpPr>
            <p:spPr>
              <a:xfrm>
                <a:off x="4313249" y="2184524"/>
                <a:ext cx="1664299" cy="830997"/>
              </a:xfrm>
              <a:prstGeom prst="rect">
                <a:avLst/>
              </a:prstGeom>
              <a:noFill/>
              <a:scene3d>
                <a:camera prst="orthographicFront"/>
                <a:lightRig rig="threePt" dir="t"/>
              </a:scene3d>
              <a:sp3d>
                <a:bevelT/>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Framework for scientific recognition</a:t>
                </a:r>
              </a:p>
            </p:txBody>
          </p:sp>
        </p:grpSp>
        <p:cxnSp>
          <p:nvCxnSpPr>
            <p:cNvPr id="78" name="Straight Arrow Connector 77">
              <a:extLst>
                <a:ext uri="{FF2B5EF4-FFF2-40B4-BE49-F238E27FC236}">
                  <a16:creationId xmlns:a16="http://schemas.microsoft.com/office/drawing/2014/main" id="{FB58870F-A54A-82A4-D512-C661425B35CD}"/>
                </a:ext>
              </a:extLst>
            </p:cNvPr>
            <p:cNvCxnSpPr>
              <a:cxnSpLocks/>
            </p:cNvCxnSpPr>
            <p:nvPr/>
          </p:nvCxnSpPr>
          <p:spPr>
            <a:xfrm flipH="1">
              <a:off x="10770769" y="2554090"/>
              <a:ext cx="268941" cy="614749"/>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84" name="Rectangle: Rounded Corners 83">
              <a:extLst>
                <a:ext uri="{FF2B5EF4-FFF2-40B4-BE49-F238E27FC236}">
                  <a16:creationId xmlns:a16="http://schemas.microsoft.com/office/drawing/2014/main" id="{4E36D3EF-17DA-1BD5-81AB-37395C3DA246}"/>
                </a:ext>
              </a:extLst>
            </p:cNvPr>
            <p:cNvSpPr/>
            <p:nvPr/>
          </p:nvSpPr>
          <p:spPr>
            <a:xfrm>
              <a:off x="9366872" y="4079795"/>
              <a:ext cx="1558091" cy="1007831"/>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Joint Peer review publications</a:t>
              </a:r>
            </a:p>
          </p:txBody>
        </p:sp>
        <p:grpSp>
          <p:nvGrpSpPr>
            <p:cNvPr id="85" name="Group 84">
              <a:extLst>
                <a:ext uri="{FF2B5EF4-FFF2-40B4-BE49-F238E27FC236}">
                  <a16:creationId xmlns:a16="http://schemas.microsoft.com/office/drawing/2014/main" id="{B4ED11DF-0717-F288-78CF-6E12B0B01696}"/>
                </a:ext>
              </a:extLst>
            </p:cNvPr>
            <p:cNvGrpSpPr/>
            <p:nvPr/>
          </p:nvGrpSpPr>
          <p:grpSpPr>
            <a:xfrm>
              <a:off x="943992" y="5605736"/>
              <a:ext cx="1664299" cy="1007831"/>
              <a:chOff x="8324236" y="2142686"/>
              <a:chExt cx="1664299" cy="1007831"/>
            </a:xfrm>
          </p:grpSpPr>
          <p:sp>
            <p:nvSpPr>
              <p:cNvPr id="86" name="Rectangle: Rounded Corners 85">
                <a:extLst>
                  <a:ext uri="{FF2B5EF4-FFF2-40B4-BE49-F238E27FC236}">
                    <a16:creationId xmlns:a16="http://schemas.microsoft.com/office/drawing/2014/main" id="{85A5C010-0356-50F3-E929-96C7737C776A}"/>
                  </a:ext>
                </a:extLst>
              </p:cNvPr>
              <p:cNvSpPr/>
              <p:nvPr/>
            </p:nvSpPr>
            <p:spPr>
              <a:xfrm>
                <a:off x="8384422" y="2142686"/>
                <a:ext cx="1558091" cy="1007831"/>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7" name="TextBox 86">
                <a:extLst>
                  <a:ext uri="{FF2B5EF4-FFF2-40B4-BE49-F238E27FC236}">
                    <a16:creationId xmlns:a16="http://schemas.microsoft.com/office/drawing/2014/main" id="{2AF261DD-9BF9-51D6-D082-A707AC1ADD5B}"/>
                  </a:ext>
                </a:extLst>
              </p:cNvPr>
              <p:cNvSpPr txBox="1"/>
              <p:nvPr/>
            </p:nvSpPr>
            <p:spPr>
              <a:xfrm>
                <a:off x="8324236" y="2333621"/>
                <a:ext cx="1664299" cy="338554"/>
              </a:xfrm>
              <a:prstGeom prst="rect">
                <a:avLst/>
              </a:prstGeom>
              <a:noFill/>
              <a:scene3d>
                <a:camera prst="orthographicFront"/>
                <a:lightRig rig="threePt" dir="t"/>
              </a:scene3d>
              <a:sp3d>
                <a:bevelT/>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mn-cs"/>
                  </a:rPr>
                  <a:t>AI tools</a:t>
                </a:r>
              </a:p>
            </p:txBody>
          </p:sp>
        </p:grpSp>
      </p:grpSp>
    </p:spTree>
    <p:extLst>
      <p:ext uri="{BB962C8B-B14F-4D97-AF65-F5344CB8AC3E}">
        <p14:creationId xmlns:p14="http://schemas.microsoft.com/office/powerpoint/2010/main" val="138236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up)">
                                      <p:cBhvr>
                                        <p:cTn id="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BFAB8-EFA4-44AF-A9EB-3B32D4347790}"/>
              </a:ext>
            </a:extLst>
          </p:cNvPr>
          <p:cNvSpPr>
            <a:spLocks noGrp="1"/>
          </p:cNvSpPr>
          <p:nvPr>
            <p:ph type="title"/>
          </p:nvPr>
        </p:nvSpPr>
        <p:spPr>
          <a:xfrm>
            <a:off x="134458" y="260459"/>
            <a:ext cx="10515600" cy="799695"/>
          </a:xfrm>
        </p:spPr>
        <p:txBody>
          <a:bodyPr>
            <a:normAutofit/>
          </a:bodyPr>
          <a:lstStyle/>
          <a:p>
            <a:r>
              <a:rPr lang="en-US" sz="4000" b="1" dirty="0">
                <a:solidFill>
                  <a:schemeClr val="accent1">
                    <a:lumMod val="75000"/>
                  </a:schemeClr>
                </a:solidFill>
                <a:latin typeface="Calibri Light"/>
                <a:ea typeface="+mn-ea"/>
                <a:cs typeface="+mn-cs"/>
              </a:rPr>
              <a:t>WHO Project Team</a:t>
            </a:r>
          </a:p>
        </p:txBody>
      </p:sp>
      <p:cxnSp>
        <p:nvCxnSpPr>
          <p:cNvPr id="8" name="Straight Connector 7">
            <a:extLst>
              <a:ext uri="{FF2B5EF4-FFF2-40B4-BE49-F238E27FC236}">
                <a16:creationId xmlns:a16="http://schemas.microsoft.com/office/drawing/2014/main" id="{2CF34AF0-B048-4BE8-880B-1D6C56A9362C}"/>
              </a:ext>
            </a:extLst>
          </p:cNvPr>
          <p:cNvCxnSpPr>
            <a:cxnSpLocks/>
          </p:cNvCxnSpPr>
          <p:nvPr/>
        </p:nvCxnSpPr>
        <p:spPr>
          <a:xfrm>
            <a:off x="180975" y="333375"/>
            <a:ext cx="11572875"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3EBD9EFA-C1C3-74DA-B5E8-C48E0CCD81A1}"/>
              </a:ext>
            </a:extLst>
          </p:cNvPr>
          <p:cNvGrpSpPr/>
          <p:nvPr/>
        </p:nvGrpSpPr>
        <p:grpSpPr>
          <a:xfrm>
            <a:off x="63195" y="2858786"/>
            <a:ext cx="2468689" cy="1986148"/>
            <a:chOff x="890883" y="2570007"/>
            <a:chExt cx="2468689" cy="1986148"/>
          </a:xfrm>
        </p:grpSpPr>
        <p:pic>
          <p:nvPicPr>
            <p:cNvPr id="3" name="Picture 6">
              <a:extLst>
                <a:ext uri="{FF2B5EF4-FFF2-40B4-BE49-F238E27FC236}">
                  <a16:creationId xmlns:a16="http://schemas.microsoft.com/office/drawing/2014/main" id="{9029F98D-80EC-A796-5ACC-37E843DCF174}"/>
                </a:ext>
              </a:extLst>
            </p:cNvPr>
            <p:cNvPicPr>
              <a:picLocks noChangeAspect="1"/>
            </p:cNvPicPr>
            <p:nvPr/>
          </p:nvPicPr>
          <p:blipFill>
            <a:blip r:embed="rId3"/>
            <a:stretch>
              <a:fillRect/>
            </a:stretch>
          </p:blipFill>
          <p:spPr>
            <a:xfrm>
              <a:off x="1546107" y="2570007"/>
              <a:ext cx="1158240" cy="1284514"/>
            </a:xfrm>
            <a:prstGeom prst="ellipse">
              <a:avLst/>
            </a:prstGeom>
            <a:ln w="952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4" name="TextBox 23">
              <a:extLst>
                <a:ext uri="{FF2B5EF4-FFF2-40B4-BE49-F238E27FC236}">
                  <a16:creationId xmlns:a16="http://schemas.microsoft.com/office/drawing/2014/main" id="{85174618-B9F8-DC38-42BA-9D2F3879FD75}"/>
                </a:ext>
              </a:extLst>
            </p:cNvPr>
            <p:cNvSpPr txBox="1"/>
            <p:nvPr/>
          </p:nvSpPr>
          <p:spPr>
            <a:xfrm>
              <a:off x="890883" y="3909824"/>
              <a:ext cx="2468689" cy="646331"/>
            </a:xfrm>
            <a:prstGeom prst="rect">
              <a:avLst/>
            </a:prstGeom>
            <a:noFill/>
          </p:spPr>
          <p:txBody>
            <a:bodyPr wrap="none" rtlCol="0">
              <a:spAutoFit/>
            </a:bodyPr>
            <a:lstStyle/>
            <a:p>
              <a:pPr algn="ctr"/>
              <a:r>
                <a:rPr lang="de-CH" dirty="0"/>
                <a:t>Julia Fitzner</a:t>
              </a:r>
            </a:p>
            <a:p>
              <a:pPr algn="ctr"/>
              <a:r>
                <a:rPr lang="de-CH" i="1" dirty="0">
                  <a:solidFill>
                    <a:srgbClr val="0070C0"/>
                  </a:solidFill>
                </a:rPr>
                <a:t>Collaboratory Team lead</a:t>
              </a:r>
              <a:endParaRPr lang="en-US" i="1" dirty="0">
                <a:solidFill>
                  <a:srgbClr val="0070C0"/>
                </a:solidFill>
              </a:endParaRPr>
            </a:p>
          </p:txBody>
        </p:sp>
      </p:grpSp>
      <p:grpSp>
        <p:nvGrpSpPr>
          <p:cNvPr id="34" name="Group 33">
            <a:extLst>
              <a:ext uri="{FF2B5EF4-FFF2-40B4-BE49-F238E27FC236}">
                <a16:creationId xmlns:a16="http://schemas.microsoft.com/office/drawing/2014/main" id="{6C6EEC9F-76D2-1D5C-E726-E27A1084E67D}"/>
              </a:ext>
            </a:extLst>
          </p:cNvPr>
          <p:cNvGrpSpPr/>
          <p:nvPr/>
        </p:nvGrpSpPr>
        <p:grpSpPr>
          <a:xfrm>
            <a:off x="5961839" y="4472199"/>
            <a:ext cx="1664074" cy="2042938"/>
            <a:chOff x="7080334" y="2536395"/>
            <a:chExt cx="1609146" cy="1998620"/>
          </a:xfrm>
        </p:grpSpPr>
        <p:pic>
          <p:nvPicPr>
            <p:cNvPr id="22" name="Picture 10">
              <a:extLst>
                <a:ext uri="{FF2B5EF4-FFF2-40B4-BE49-F238E27FC236}">
                  <a16:creationId xmlns:a16="http://schemas.microsoft.com/office/drawing/2014/main" id="{4A8BD503-A635-0DB5-CE63-2ADDDE981E44}"/>
                </a:ext>
              </a:extLst>
            </p:cNvPr>
            <p:cNvPicPr>
              <a:picLocks noChangeAspect="1"/>
            </p:cNvPicPr>
            <p:nvPr/>
          </p:nvPicPr>
          <p:blipFill rotWithShape="1">
            <a:blip r:embed="rId4"/>
            <a:srcRect b="28272"/>
            <a:stretch/>
          </p:blipFill>
          <p:spPr>
            <a:xfrm>
              <a:off x="7080334" y="2536395"/>
              <a:ext cx="1290792" cy="1300274"/>
            </a:xfrm>
            <a:prstGeom prst="rect">
              <a:avLst/>
            </a:prstGeom>
          </p:spPr>
        </p:pic>
        <p:sp>
          <p:nvSpPr>
            <p:cNvPr id="23" name="TextBox 22">
              <a:extLst>
                <a:ext uri="{FF2B5EF4-FFF2-40B4-BE49-F238E27FC236}">
                  <a16:creationId xmlns:a16="http://schemas.microsoft.com/office/drawing/2014/main" id="{C500E434-6F5F-9F74-B4CD-6A1268F07DF2}"/>
                </a:ext>
              </a:extLst>
            </p:cNvPr>
            <p:cNvSpPr txBox="1"/>
            <p:nvPr/>
          </p:nvSpPr>
          <p:spPr>
            <a:xfrm>
              <a:off x="7148578" y="3902705"/>
              <a:ext cx="1540902" cy="632310"/>
            </a:xfrm>
            <a:prstGeom prst="rect">
              <a:avLst/>
            </a:prstGeom>
            <a:noFill/>
          </p:spPr>
          <p:txBody>
            <a:bodyPr wrap="square" rtlCol="0">
              <a:spAutoFit/>
            </a:bodyPr>
            <a:lstStyle/>
            <a:p>
              <a:r>
                <a:rPr lang="de-CH" dirty="0"/>
                <a:t>John Fass </a:t>
              </a:r>
            </a:p>
            <a:p>
              <a:r>
                <a:rPr lang="de-CH" i="1" dirty="0">
                  <a:solidFill>
                    <a:srgbClr val="0070C0"/>
                  </a:solidFill>
                </a:rPr>
                <a:t>UI/UIX expert</a:t>
              </a:r>
              <a:endParaRPr lang="en-US" i="1" dirty="0">
                <a:solidFill>
                  <a:srgbClr val="0070C0"/>
                </a:solidFill>
              </a:endParaRPr>
            </a:p>
          </p:txBody>
        </p:sp>
      </p:grpSp>
      <p:sp>
        <p:nvSpPr>
          <p:cNvPr id="25" name="TextBox 24">
            <a:extLst>
              <a:ext uri="{FF2B5EF4-FFF2-40B4-BE49-F238E27FC236}">
                <a16:creationId xmlns:a16="http://schemas.microsoft.com/office/drawing/2014/main" id="{A293557B-50BB-B4C4-4DD1-E42D52819E83}"/>
              </a:ext>
            </a:extLst>
          </p:cNvPr>
          <p:cNvSpPr txBox="1"/>
          <p:nvPr/>
        </p:nvSpPr>
        <p:spPr>
          <a:xfrm>
            <a:off x="8552365" y="5878294"/>
            <a:ext cx="2326919" cy="646331"/>
          </a:xfrm>
          <a:prstGeom prst="rect">
            <a:avLst/>
          </a:prstGeom>
          <a:noFill/>
        </p:spPr>
        <p:txBody>
          <a:bodyPr wrap="none" rtlCol="0">
            <a:spAutoFit/>
          </a:bodyPr>
          <a:lstStyle/>
          <a:p>
            <a:r>
              <a:rPr lang="de-CH" dirty="0"/>
              <a:t>Elisa Di Maggio</a:t>
            </a:r>
          </a:p>
          <a:p>
            <a:r>
              <a:rPr lang="de-CH" i="1" dirty="0">
                <a:solidFill>
                  <a:srgbClr val="0070C0"/>
                </a:solidFill>
              </a:rPr>
              <a:t>Public Health specialist</a:t>
            </a:r>
            <a:endParaRPr lang="en-US" i="1" dirty="0">
              <a:solidFill>
                <a:srgbClr val="0070C0"/>
              </a:solidFill>
            </a:endParaRPr>
          </a:p>
        </p:txBody>
      </p:sp>
      <p:grpSp>
        <p:nvGrpSpPr>
          <p:cNvPr id="32" name="Group 31">
            <a:extLst>
              <a:ext uri="{FF2B5EF4-FFF2-40B4-BE49-F238E27FC236}">
                <a16:creationId xmlns:a16="http://schemas.microsoft.com/office/drawing/2014/main" id="{3CE90DD2-D436-0BE9-16BD-4B93ED4D1079}"/>
              </a:ext>
            </a:extLst>
          </p:cNvPr>
          <p:cNvGrpSpPr/>
          <p:nvPr/>
        </p:nvGrpSpPr>
        <p:grpSpPr>
          <a:xfrm>
            <a:off x="5032855" y="1867007"/>
            <a:ext cx="1789016" cy="1983557"/>
            <a:chOff x="3835788" y="2560730"/>
            <a:chExt cx="1789016" cy="1983557"/>
          </a:xfrm>
        </p:grpSpPr>
        <p:pic>
          <p:nvPicPr>
            <p:cNvPr id="9" name="Picture 10">
              <a:extLst>
                <a:ext uri="{FF2B5EF4-FFF2-40B4-BE49-F238E27FC236}">
                  <a16:creationId xmlns:a16="http://schemas.microsoft.com/office/drawing/2014/main" id="{39B7AD89-82C9-AF6D-4942-FECD4FD0A62E}"/>
                </a:ext>
              </a:extLst>
            </p:cNvPr>
            <p:cNvPicPr>
              <a:picLocks noChangeAspect="1"/>
            </p:cNvPicPr>
            <p:nvPr/>
          </p:nvPicPr>
          <p:blipFill>
            <a:blip r:embed="rId5"/>
            <a:stretch>
              <a:fillRect/>
            </a:stretch>
          </p:blipFill>
          <p:spPr>
            <a:xfrm>
              <a:off x="3842905" y="2560730"/>
              <a:ext cx="1452996" cy="1290326"/>
            </a:xfrm>
            <a:prstGeom prst="rect">
              <a:avLst/>
            </a:prstGeom>
          </p:spPr>
        </p:pic>
        <p:sp>
          <p:nvSpPr>
            <p:cNvPr id="26" name="TextBox 25">
              <a:extLst>
                <a:ext uri="{FF2B5EF4-FFF2-40B4-BE49-F238E27FC236}">
                  <a16:creationId xmlns:a16="http://schemas.microsoft.com/office/drawing/2014/main" id="{7C28388D-54C0-06BD-84BD-A50DF5D54DF0}"/>
                </a:ext>
              </a:extLst>
            </p:cNvPr>
            <p:cNvSpPr txBox="1"/>
            <p:nvPr/>
          </p:nvSpPr>
          <p:spPr>
            <a:xfrm>
              <a:off x="3835788" y="3897956"/>
              <a:ext cx="1789016" cy="646331"/>
            </a:xfrm>
            <a:prstGeom prst="rect">
              <a:avLst/>
            </a:prstGeom>
            <a:noFill/>
          </p:spPr>
          <p:txBody>
            <a:bodyPr wrap="none" rtlCol="0">
              <a:spAutoFit/>
            </a:bodyPr>
            <a:lstStyle/>
            <a:p>
              <a:r>
                <a:rPr lang="de-CH" dirty="0"/>
                <a:t>Finlay Campbell</a:t>
              </a:r>
            </a:p>
            <a:p>
              <a:r>
                <a:rPr lang="de-CH" i="1" dirty="0">
                  <a:solidFill>
                    <a:srgbClr val="0070C0"/>
                  </a:solidFill>
                </a:rPr>
                <a:t>Modelling expert</a:t>
              </a:r>
              <a:endParaRPr lang="en-US" i="1" dirty="0">
                <a:solidFill>
                  <a:srgbClr val="0070C0"/>
                </a:solidFill>
              </a:endParaRPr>
            </a:p>
          </p:txBody>
        </p:sp>
      </p:grpSp>
      <p:grpSp>
        <p:nvGrpSpPr>
          <p:cNvPr id="35" name="Group 34">
            <a:extLst>
              <a:ext uri="{FF2B5EF4-FFF2-40B4-BE49-F238E27FC236}">
                <a16:creationId xmlns:a16="http://schemas.microsoft.com/office/drawing/2014/main" id="{D2F2A668-A61B-224B-A887-64873C7EA6A6}"/>
              </a:ext>
            </a:extLst>
          </p:cNvPr>
          <p:cNvGrpSpPr/>
          <p:nvPr/>
        </p:nvGrpSpPr>
        <p:grpSpPr>
          <a:xfrm>
            <a:off x="7573185" y="1778600"/>
            <a:ext cx="1789016" cy="2080421"/>
            <a:chOff x="8353831" y="2402549"/>
            <a:chExt cx="1543115" cy="2080421"/>
          </a:xfrm>
        </p:grpSpPr>
        <p:sp>
          <p:nvSpPr>
            <p:cNvPr id="17" name="TextBox 16">
              <a:extLst>
                <a:ext uri="{FF2B5EF4-FFF2-40B4-BE49-F238E27FC236}">
                  <a16:creationId xmlns:a16="http://schemas.microsoft.com/office/drawing/2014/main" id="{BBECD812-5642-7F26-DCC8-3266CD594467}"/>
                </a:ext>
              </a:extLst>
            </p:cNvPr>
            <p:cNvSpPr txBox="1"/>
            <p:nvPr/>
          </p:nvSpPr>
          <p:spPr>
            <a:xfrm>
              <a:off x="8353831" y="3836639"/>
              <a:ext cx="1543115" cy="646331"/>
            </a:xfrm>
            <a:prstGeom prst="rect">
              <a:avLst/>
            </a:prstGeom>
            <a:noFill/>
          </p:spPr>
          <p:txBody>
            <a:bodyPr wrap="square" rtlCol="0">
              <a:spAutoFit/>
            </a:bodyPr>
            <a:lstStyle/>
            <a:p>
              <a:r>
                <a:rPr lang="de-CH" dirty="0"/>
                <a:t>Miroslav Levar</a:t>
              </a:r>
            </a:p>
            <a:p>
              <a:r>
                <a:rPr lang="de-CH" i="1" dirty="0">
                  <a:solidFill>
                    <a:srgbClr val="0070C0"/>
                  </a:solidFill>
                </a:rPr>
                <a:t>System architect</a:t>
              </a:r>
              <a:endParaRPr lang="en-US" i="1" dirty="0">
                <a:solidFill>
                  <a:srgbClr val="0070C0"/>
                </a:solidFill>
              </a:endParaRPr>
            </a:p>
          </p:txBody>
        </p:sp>
        <p:pic>
          <p:nvPicPr>
            <p:cNvPr id="27" name="Picture 10" descr="A person sitting at a table&#10;&#10;Description automatically generated">
              <a:extLst>
                <a:ext uri="{FF2B5EF4-FFF2-40B4-BE49-F238E27FC236}">
                  <a16:creationId xmlns:a16="http://schemas.microsoft.com/office/drawing/2014/main" id="{B1185224-D6BF-3A78-0EC0-FB288D09C197}"/>
                </a:ext>
              </a:extLst>
            </p:cNvPr>
            <p:cNvPicPr>
              <a:picLocks noChangeAspect="1"/>
            </p:cNvPicPr>
            <p:nvPr/>
          </p:nvPicPr>
          <p:blipFill>
            <a:blip r:embed="rId6"/>
            <a:stretch>
              <a:fillRect/>
            </a:stretch>
          </p:blipFill>
          <p:spPr>
            <a:xfrm>
              <a:off x="8499377" y="2402549"/>
              <a:ext cx="1227856" cy="1434090"/>
            </a:xfrm>
            <a:prstGeom prst="rect">
              <a:avLst/>
            </a:prstGeom>
          </p:spPr>
        </p:pic>
      </p:grpSp>
      <p:grpSp>
        <p:nvGrpSpPr>
          <p:cNvPr id="33" name="Group 32">
            <a:extLst>
              <a:ext uri="{FF2B5EF4-FFF2-40B4-BE49-F238E27FC236}">
                <a16:creationId xmlns:a16="http://schemas.microsoft.com/office/drawing/2014/main" id="{FF4C57D1-1BBC-FEA5-0A9E-1A5AA40F7F4E}"/>
              </a:ext>
            </a:extLst>
          </p:cNvPr>
          <p:cNvGrpSpPr/>
          <p:nvPr/>
        </p:nvGrpSpPr>
        <p:grpSpPr>
          <a:xfrm>
            <a:off x="2598708" y="1902838"/>
            <a:ext cx="1682833" cy="2240462"/>
            <a:chOff x="5468667" y="2549966"/>
            <a:chExt cx="1682833" cy="2240462"/>
          </a:xfrm>
        </p:grpSpPr>
        <p:pic>
          <p:nvPicPr>
            <p:cNvPr id="20" name="Picture 19">
              <a:extLst>
                <a:ext uri="{FF2B5EF4-FFF2-40B4-BE49-F238E27FC236}">
                  <a16:creationId xmlns:a16="http://schemas.microsoft.com/office/drawing/2014/main" id="{F547D7DF-BF7B-8A5B-95A7-52163775C790}"/>
                </a:ext>
              </a:extLst>
            </p:cNvPr>
            <p:cNvPicPr>
              <a:picLocks noChangeAspect="1"/>
            </p:cNvPicPr>
            <p:nvPr/>
          </p:nvPicPr>
          <p:blipFill>
            <a:blip r:embed="rId7"/>
            <a:stretch>
              <a:fillRect/>
            </a:stretch>
          </p:blipFill>
          <p:spPr>
            <a:xfrm>
              <a:off x="5578789" y="2549966"/>
              <a:ext cx="1346430" cy="1315675"/>
            </a:xfrm>
            <a:prstGeom prst="rect">
              <a:avLst/>
            </a:prstGeom>
          </p:spPr>
        </p:pic>
        <p:sp>
          <p:nvSpPr>
            <p:cNvPr id="28" name="TextBox 27">
              <a:extLst>
                <a:ext uri="{FF2B5EF4-FFF2-40B4-BE49-F238E27FC236}">
                  <a16:creationId xmlns:a16="http://schemas.microsoft.com/office/drawing/2014/main" id="{4D2834D6-0F01-7475-49AF-5FFF0DC58577}"/>
                </a:ext>
              </a:extLst>
            </p:cNvPr>
            <p:cNvSpPr txBox="1"/>
            <p:nvPr/>
          </p:nvSpPr>
          <p:spPr>
            <a:xfrm>
              <a:off x="5468667" y="3867098"/>
              <a:ext cx="1682833" cy="923330"/>
            </a:xfrm>
            <a:prstGeom prst="rect">
              <a:avLst/>
            </a:prstGeom>
            <a:noFill/>
          </p:spPr>
          <p:txBody>
            <a:bodyPr wrap="none" rtlCol="0">
              <a:spAutoFit/>
            </a:bodyPr>
            <a:lstStyle/>
            <a:p>
              <a:r>
                <a:rPr lang="de-CH" dirty="0"/>
                <a:t>Patricia Ndumbi</a:t>
              </a:r>
            </a:p>
            <a:p>
              <a:r>
                <a:rPr lang="de-CH" i="1" dirty="0">
                  <a:solidFill>
                    <a:srgbClr val="0070C0"/>
                  </a:solidFill>
                </a:rPr>
                <a:t>Epidemiologist</a:t>
              </a:r>
            </a:p>
            <a:p>
              <a:r>
                <a:rPr lang="de-CH" i="1" dirty="0">
                  <a:solidFill>
                    <a:schemeClr val="accent1">
                      <a:lumMod val="75000"/>
                    </a:schemeClr>
                  </a:solidFill>
                </a:rPr>
                <a:t>Project Lead</a:t>
              </a:r>
              <a:endParaRPr lang="en-US" i="1" dirty="0">
                <a:solidFill>
                  <a:schemeClr val="accent1">
                    <a:lumMod val="75000"/>
                  </a:schemeClr>
                </a:solidFill>
              </a:endParaRPr>
            </a:p>
          </p:txBody>
        </p:sp>
      </p:grpSp>
      <p:grpSp>
        <p:nvGrpSpPr>
          <p:cNvPr id="36" name="Group 35">
            <a:extLst>
              <a:ext uri="{FF2B5EF4-FFF2-40B4-BE49-F238E27FC236}">
                <a16:creationId xmlns:a16="http://schemas.microsoft.com/office/drawing/2014/main" id="{47B28D73-BD9D-141D-22E9-6A491901F3D0}"/>
              </a:ext>
            </a:extLst>
          </p:cNvPr>
          <p:cNvGrpSpPr/>
          <p:nvPr/>
        </p:nvGrpSpPr>
        <p:grpSpPr>
          <a:xfrm>
            <a:off x="3576740" y="4515051"/>
            <a:ext cx="1728487" cy="2009574"/>
            <a:chOff x="9978134" y="2535725"/>
            <a:chExt cx="1728487" cy="2009574"/>
          </a:xfrm>
        </p:grpSpPr>
        <p:sp>
          <p:nvSpPr>
            <p:cNvPr id="19" name="TextBox 18">
              <a:extLst>
                <a:ext uri="{FF2B5EF4-FFF2-40B4-BE49-F238E27FC236}">
                  <a16:creationId xmlns:a16="http://schemas.microsoft.com/office/drawing/2014/main" id="{CC799667-EE27-C759-95BA-C51FD4447259}"/>
                </a:ext>
              </a:extLst>
            </p:cNvPr>
            <p:cNvSpPr txBox="1"/>
            <p:nvPr/>
          </p:nvSpPr>
          <p:spPr>
            <a:xfrm>
              <a:off x="9978134" y="3898968"/>
              <a:ext cx="1728487" cy="646331"/>
            </a:xfrm>
            <a:prstGeom prst="rect">
              <a:avLst/>
            </a:prstGeom>
            <a:noFill/>
          </p:spPr>
          <p:txBody>
            <a:bodyPr wrap="none" rtlCol="0">
              <a:spAutoFit/>
            </a:bodyPr>
            <a:lstStyle/>
            <a:p>
              <a:r>
                <a:rPr lang="de-CH" dirty="0"/>
                <a:t>Mia Zivkovic</a:t>
              </a:r>
            </a:p>
            <a:p>
              <a:r>
                <a:rPr lang="de-CH" i="1" dirty="0">
                  <a:solidFill>
                    <a:srgbClr val="0070C0"/>
                  </a:solidFill>
                </a:rPr>
                <a:t>Business Analyst</a:t>
              </a:r>
              <a:endParaRPr lang="en-US" i="1" dirty="0">
                <a:solidFill>
                  <a:srgbClr val="0070C0"/>
                </a:solidFill>
              </a:endParaRPr>
            </a:p>
          </p:txBody>
        </p:sp>
        <p:pic>
          <p:nvPicPr>
            <p:cNvPr id="29" name="Picture 28">
              <a:extLst>
                <a:ext uri="{FF2B5EF4-FFF2-40B4-BE49-F238E27FC236}">
                  <a16:creationId xmlns:a16="http://schemas.microsoft.com/office/drawing/2014/main" id="{71DC5E30-8E18-106E-F9F5-A7163E911345}"/>
                </a:ext>
              </a:extLst>
            </p:cNvPr>
            <p:cNvPicPr>
              <a:picLocks noChangeAspect="1"/>
            </p:cNvPicPr>
            <p:nvPr/>
          </p:nvPicPr>
          <p:blipFill>
            <a:blip r:embed="rId8"/>
            <a:stretch>
              <a:fillRect/>
            </a:stretch>
          </p:blipFill>
          <p:spPr>
            <a:xfrm>
              <a:off x="9998417" y="2535725"/>
              <a:ext cx="1199499" cy="1297236"/>
            </a:xfrm>
            <a:prstGeom prst="rect">
              <a:avLst/>
            </a:prstGeom>
          </p:spPr>
        </p:pic>
      </p:grpSp>
      <p:pic>
        <p:nvPicPr>
          <p:cNvPr id="4" name="Picture 3">
            <a:extLst>
              <a:ext uri="{FF2B5EF4-FFF2-40B4-BE49-F238E27FC236}">
                <a16:creationId xmlns:a16="http://schemas.microsoft.com/office/drawing/2014/main" id="{D5CECB9B-E832-A44F-7D53-85B4CF2161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49983" y="4433070"/>
            <a:ext cx="1504024" cy="15040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9C4176F-83E2-EB91-5917-9ACAEB654318}"/>
              </a:ext>
            </a:extLst>
          </p:cNvPr>
          <p:cNvSpPr txBox="1"/>
          <p:nvPr/>
        </p:nvSpPr>
        <p:spPr>
          <a:xfrm>
            <a:off x="9984776" y="3212690"/>
            <a:ext cx="1789016" cy="646331"/>
          </a:xfrm>
          <a:prstGeom prst="rect">
            <a:avLst/>
          </a:prstGeom>
          <a:noFill/>
        </p:spPr>
        <p:txBody>
          <a:bodyPr wrap="square" rtlCol="0">
            <a:spAutoFit/>
          </a:bodyPr>
          <a:lstStyle/>
          <a:p>
            <a:r>
              <a:rPr lang="de-CH" dirty="0"/>
              <a:t>Paul Prabasaj</a:t>
            </a:r>
          </a:p>
          <a:p>
            <a:r>
              <a:rPr lang="de-CH" i="1" dirty="0">
                <a:solidFill>
                  <a:srgbClr val="0070C0"/>
                </a:solidFill>
              </a:rPr>
              <a:t>Modelling expert</a:t>
            </a:r>
            <a:endParaRPr lang="en-US" i="1" dirty="0">
              <a:solidFill>
                <a:srgbClr val="0070C0"/>
              </a:solidFill>
            </a:endParaRPr>
          </a:p>
        </p:txBody>
      </p:sp>
      <p:pic>
        <p:nvPicPr>
          <p:cNvPr id="2050" name="Picture 2" descr="image">
            <a:extLst>
              <a:ext uri="{FF2B5EF4-FFF2-40B4-BE49-F238E27FC236}">
                <a16:creationId xmlns:a16="http://schemas.microsoft.com/office/drawing/2014/main" id="{2AF07B50-C65C-36B4-D8D5-AD007EF40C9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90331" y="1778600"/>
            <a:ext cx="1383250" cy="1493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227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BFAB8-EFA4-44AF-A9EB-3B32D4347790}"/>
              </a:ext>
            </a:extLst>
          </p:cNvPr>
          <p:cNvSpPr>
            <a:spLocks noGrp="1"/>
          </p:cNvSpPr>
          <p:nvPr>
            <p:ph type="title"/>
          </p:nvPr>
        </p:nvSpPr>
        <p:spPr>
          <a:xfrm>
            <a:off x="134458" y="291990"/>
            <a:ext cx="10515600" cy="799695"/>
          </a:xfrm>
        </p:spPr>
        <p:txBody>
          <a:bodyPr>
            <a:normAutofit/>
          </a:bodyPr>
          <a:lstStyle/>
          <a:p>
            <a:r>
              <a:rPr lang="en-US" sz="4000" b="1" dirty="0">
                <a:solidFill>
                  <a:schemeClr val="accent1">
                    <a:lumMod val="75000"/>
                  </a:schemeClr>
                </a:solidFill>
                <a:latin typeface="Calibri Light"/>
                <a:ea typeface="+mn-ea"/>
                <a:cs typeface="+mn-cs"/>
              </a:rPr>
              <a:t>External core working group</a:t>
            </a:r>
          </a:p>
        </p:txBody>
      </p:sp>
      <p:cxnSp>
        <p:nvCxnSpPr>
          <p:cNvPr id="8" name="Straight Connector 7">
            <a:extLst>
              <a:ext uri="{FF2B5EF4-FFF2-40B4-BE49-F238E27FC236}">
                <a16:creationId xmlns:a16="http://schemas.microsoft.com/office/drawing/2014/main" id="{2CF34AF0-B048-4BE8-880B-1D6C56A9362C}"/>
              </a:ext>
            </a:extLst>
          </p:cNvPr>
          <p:cNvCxnSpPr>
            <a:cxnSpLocks/>
          </p:cNvCxnSpPr>
          <p:nvPr/>
        </p:nvCxnSpPr>
        <p:spPr>
          <a:xfrm>
            <a:off x="180975" y="333375"/>
            <a:ext cx="11572875"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500E434-6F5F-9F74-B4CD-6A1268F07DF2}"/>
              </a:ext>
            </a:extLst>
          </p:cNvPr>
          <p:cNvSpPr txBox="1"/>
          <p:nvPr/>
        </p:nvSpPr>
        <p:spPr>
          <a:xfrm>
            <a:off x="3494700" y="5857042"/>
            <a:ext cx="1790555" cy="646331"/>
          </a:xfrm>
          <a:prstGeom prst="rect">
            <a:avLst/>
          </a:prstGeom>
          <a:noFill/>
        </p:spPr>
        <p:txBody>
          <a:bodyPr wrap="square" rtlCol="0">
            <a:spAutoFit/>
          </a:bodyPr>
          <a:lstStyle/>
          <a:p>
            <a:r>
              <a:rPr lang="de-CH" dirty="0"/>
              <a:t>Joshua Lambert</a:t>
            </a:r>
          </a:p>
          <a:p>
            <a:r>
              <a:rPr lang="de-CH" i="1" dirty="0">
                <a:solidFill>
                  <a:srgbClr val="0070C0"/>
                </a:solidFill>
              </a:rPr>
              <a:t>LSHTM - Epiverse</a:t>
            </a:r>
            <a:endParaRPr lang="en-US" i="1" dirty="0">
              <a:solidFill>
                <a:srgbClr val="0070C0"/>
              </a:solidFill>
            </a:endParaRPr>
          </a:p>
        </p:txBody>
      </p:sp>
      <p:sp>
        <p:nvSpPr>
          <p:cNvPr id="26" name="TextBox 25">
            <a:extLst>
              <a:ext uri="{FF2B5EF4-FFF2-40B4-BE49-F238E27FC236}">
                <a16:creationId xmlns:a16="http://schemas.microsoft.com/office/drawing/2014/main" id="{7C28388D-54C0-06BD-84BD-A50DF5D54DF0}"/>
              </a:ext>
            </a:extLst>
          </p:cNvPr>
          <p:cNvSpPr txBox="1"/>
          <p:nvPr/>
        </p:nvSpPr>
        <p:spPr>
          <a:xfrm>
            <a:off x="4852600" y="3087388"/>
            <a:ext cx="1790555" cy="646331"/>
          </a:xfrm>
          <a:prstGeom prst="rect">
            <a:avLst/>
          </a:prstGeom>
          <a:noFill/>
        </p:spPr>
        <p:txBody>
          <a:bodyPr wrap="none" rtlCol="0">
            <a:spAutoFit/>
          </a:bodyPr>
          <a:lstStyle/>
          <a:p>
            <a:r>
              <a:rPr lang="de-CH" dirty="0"/>
              <a:t>Adam Kucharski</a:t>
            </a:r>
          </a:p>
          <a:p>
            <a:r>
              <a:rPr lang="de-CH" i="1" dirty="0">
                <a:solidFill>
                  <a:srgbClr val="0070C0"/>
                </a:solidFill>
              </a:rPr>
              <a:t>LSHTM - Epiverse</a:t>
            </a:r>
            <a:endParaRPr lang="en-US" i="1" dirty="0">
              <a:solidFill>
                <a:srgbClr val="0070C0"/>
              </a:solidFill>
            </a:endParaRPr>
          </a:p>
        </p:txBody>
      </p:sp>
      <p:sp>
        <p:nvSpPr>
          <p:cNvPr id="17" name="TextBox 16">
            <a:extLst>
              <a:ext uri="{FF2B5EF4-FFF2-40B4-BE49-F238E27FC236}">
                <a16:creationId xmlns:a16="http://schemas.microsoft.com/office/drawing/2014/main" id="{BBECD812-5642-7F26-DCC8-3266CD594467}"/>
              </a:ext>
            </a:extLst>
          </p:cNvPr>
          <p:cNvSpPr txBox="1"/>
          <p:nvPr/>
        </p:nvSpPr>
        <p:spPr>
          <a:xfrm>
            <a:off x="7639415" y="3097666"/>
            <a:ext cx="2848705" cy="646331"/>
          </a:xfrm>
          <a:prstGeom prst="rect">
            <a:avLst/>
          </a:prstGeom>
          <a:noFill/>
        </p:spPr>
        <p:txBody>
          <a:bodyPr wrap="square" rtlCol="0">
            <a:spAutoFit/>
          </a:bodyPr>
          <a:lstStyle/>
          <a:p>
            <a:r>
              <a:rPr lang="de-CH" dirty="0"/>
              <a:t>Carmen Tamayo Cuartero</a:t>
            </a:r>
          </a:p>
          <a:p>
            <a:r>
              <a:rPr lang="de-CH" i="1" dirty="0">
                <a:solidFill>
                  <a:srgbClr val="0070C0"/>
                </a:solidFill>
              </a:rPr>
              <a:t>LSHTM - Epiverse</a:t>
            </a:r>
            <a:endParaRPr lang="en-US" i="1" dirty="0">
              <a:solidFill>
                <a:srgbClr val="0070C0"/>
              </a:solidFill>
            </a:endParaRPr>
          </a:p>
        </p:txBody>
      </p:sp>
      <p:sp>
        <p:nvSpPr>
          <p:cNvPr id="28" name="TextBox 27">
            <a:extLst>
              <a:ext uri="{FF2B5EF4-FFF2-40B4-BE49-F238E27FC236}">
                <a16:creationId xmlns:a16="http://schemas.microsoft.com/office/drawing/2014/main" id="{4D2834D6-0F01-7475-49AF-5FFF0DC58577}"/>
              </a:ext>
            </a:extLst>
          </p:cNvPr>
          <p:cNvSpPr txBox="1"/>
          <p:nvPr/>
        </p:nvSpPr>
        <p:spPr>
          <a:xfrm>
            <a:off x="2183993" y="3141654"/>
            <a:ext cx="1337226" cy="646331"/>
          </a:xfrm>
          <a:prstGeom prst="rect">
            <a:avLst/>
          </a:prstGeom>
          <a:noFill/>
        </p:spPr>
        <p:txBody>
          <a:bodyPr wrap="none" rtlCol="0">
            <a:spAutoFit/>
          </a:bodyPr>
          <a:lstStyle/>
          <a:p>
            <a:r>
              <a:rPr lang="de-CH" dirty="0"/>
              <a:t>Lisa Waddel</a:t>
            </a:r>
          </a:p>
          <a:p>
            <a:r>
              <a:rPr lang="de-CH" i="1" dirty="0">
                <a:solidFill>
                  <a:srgbClr val="0070C0"/>
                </a:solidFill>
              </a:rPr>
              <a:t>PHAC</a:t>
            </a:r>
            <a:endParaRPr lang="en-US" i="1" dirty="0">
              <a:solidFill>
                <a:srgbClr val="0070C0"/>
              </a:solidFill>
            </a:endParaRPr>
          </a:p>
        </p:txBody>
      </p:sp>
      <p:sp>
        <p:nvSpPr>
          <p:cNvPr id="19" name="TextBox 18">
            <a:extLst>
              <a:ext uri="{FF2B5EF4-FFF2-40B4-BE49-F238E27FC236}">
                <a16:creationId xmlns:a16="http://schemas.microsoft.com/office/drawing/2014/main" id="{CC799667-EE27-C759-95BA-C51FD4447259}"/>
              </a:ext>
            </a:extLst>
          </p:cNvPr>
          <p:cNvSpPr txBox="1"/>
          <p:nvPr/>
        </p:nvSpPr>
        <p:spPr>
          <a:xfrm>
            <a:off x="6483719" y="5849203"/>
            <a:ext cx="2438488" cy="646331"/>
          </a:xfrm>
          <a:prstGeom prst="rect">
            <a:avLst/>
          </a:prstGeom>
          <a:noFill/>
        </p:spPr>
        <p:txBody>
          <a:bodyPr wrap="none" rtlCol="0">
            <a:spAutoFit/>
          </a:bodyPr>
          <a:lstStyle/>
          <a:p>
            <a:r>
              <a:rPr lang="de-CH" dirty="0"/>
              <a:t>Anne Cori</a:t>
            </a:r>
          </a:p>
          <a:p>
            <a:r>
              <a:rPr lang="de-CH" i="1" dirty="0">
                <a:solidFill>
                  <a:srgbClr val="0070C0"/>
                </a:solidFill>
              </a:rPr>
              <a:t>Imperial College London</a:t>
            </a:r>
            <a:endParaRPr lang="en-US" i="1" dirty="0">
              <a:solidFill>
                <a:srgbClr val="0070C0"/>
              </a:solidFill>
            </a:endParaRPr>
          </a:p>
        </p:txBody>
      </p:sp>
      <p:pic>
        <p:nvPicPr>
          <p:cNvPr id="1026" name="Picture 2" descr="Profile photo of Lisa Waddell">
            <a:extLst>
              <a:ext uri="{FF2B5EF4-FFF2-40B4-BE49-F238E27FC236}">
                <a16:creationId xmlns:a16="http://schemas.microsoft.com/office/drawing/2014/main" id="{9879C8FC-5F62-631F-9CC0-FD80618FEF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993" y="1612935"/>
            <a:ext cx="1495716" cy="14957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5FBBA05-6EC2-A75A-5974-8F566A795ED4}"/>
              </a:ext>
            </a:extLst>
          </p:cNvPr>
          <p:cNvPicPr>
            <a:picLocks noChangeAspect="1"/>
          </p:cNvPicPr>
          <p:nvPr/>
        </p:nvPicPr>
        <p:blipFill>
          <a:blip r:embed="rId4"/>
          <a:stretch>
            <a:fillRect/>
          </a:stretch>
        </p:blipFill>
        <p:spPr>
          <a:xfrm>
            <a:off x="4977542" y="1612934"/>
            <a:ext cx="1563139" cy="1484731"/>
          </a:xfrm>
          <a:prstGeom prst="rect">
            <a:avLst/>
          </a:prstGeom>
        </p:spPr>
      </p:pic>
      <p:pic>
        <p:nvPicPr>
          <p:cNvPr id="6" name="Picture 5">
            <a:extLst>
              <a:ext uri="{FF2B5EF4-FFF2-40B4-BE49-F238E27FC236}">
                <a16:creationId xmlns:a16="http://schemas.microsoft.com/office/drawing/2014/main" id="{9CC61C84-CE1B-09BE-55EF-40B03524DFEA}"/>
              </a:ext>
            </a:extLst>
          </p:cNvPr>
          <p:cNvPicPr>
            <a:picLocks noChangeAspect="1"/>
          </p:cNvPicPr>
          <p:nvPr/>
        </p:nvPicPr>
        <p:blipFill>
          <a:blip r:embed="rId5"/>
          <a:stretch>
            <a:fillRect/>
          </a:stretch>
        </p:blipFill>
        <p:spPr>
          <a:xfrm>
            <a:off x="7732218" y="1612934"/>
            <a:ext cx="1581792" cy="1503332"/>
          </a:xfrm>
          <a:prstGeom prst="rect">
            <a:avLst/>
          </a:prstGeom>
        </p:spPr>
      </p:pic>
      <p:pic>
        <p:nvPicPr>
          <p:cNvPr id="10" name="Picture 9">
            <a:extLst>
              <a:ext uri="{FF2B5EF4-FFF2-40B4-BE49-F238E27FC236}">
                <a16:creationId xmlns:a16="http://schemas.microsoft.com/office/drawing/2014/main" id="{C66E5576-2232-296B-55B5-082E8BEEB491}"/>
              </a:ext>
            </a:extLst>
          </p:cNvPr>
          <p:cNvPicPr>
            <a:picLocks noChangeAspect="1"/>
          </p:cNvPicPr>
          <p:nvPr/>
        </p:nvPicPr>
        <p:blipFill>
          <a:blip r:embed="rId6"/>
          <a:stretch>
            <a:fillRect/>
          </a:stretch>
        </p:blipFill>
        <p:spPr>
          <a:xfrm>
            <a:off x="3612595" y="4309235"/>
            <a:ext cx="1495716" cy="1482313"/>
          </a:xfrm>
          <a:prstGeom prst="rect">
            <a:avLst/>
          </a:prstGeom>
        </p:spPr>
      </p:pic>
      <p:pic>
        <p:nvPicPr>
          <p:cNvPr id="5" name="Picture 4">
            <a:extLst>
              <a:ext uri="{FF2B5EF4-FFF2-40B4-BE49-F238E27FC236}">
                <a16:creationId xmlns:a16="http://schemas.microsoft.com/office/drawing/2014/main" id="{604CE267-9B37-AE18-FEE3-65D91524AB81}"/>
              </a:ext>
            </a:extLst>
          </p:cNvPr>
          <p:cNvPicPr>
            <a:picLocks noChangeAspect="1"/>
          </p:cNvPicPr>
          <p:nvPr/>
        </p:nvPicPr>
        <p:blipFill>
          <a:blip r:embed="rId7"/>
          <a:stretch>
            <a:fillRect/>
          </a:stretch>
        </p:blipFill>
        <p:spPr>
          <a:xfrm>
            <a:off x="6540681" y="4309235"/>
            <a:ext cx="1495717" cy="1547807"/>
          </a:xfrm>
          <a:prstGeom prst="rect">
            <a:avLst/>
          </a:prstGeom>
        </p:spPr>
      </p:pic>
    </p:spTree>
    <p:extLst>
      <p:ext uri="{BB962C8B-B14F-4D97-AF65-F5344CB8AC3E}">
        <p14:creationId xmlns:p14="http://schemas.microsoft.com/office/powerpoint/2010/main" val="1076772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BFAB8-EFA4-44AF-A9EB-3B32D4347790}"/>
              </a:ext>
            </a:extLst>
          </p:cNvPr>
          <p:cNvSpPr>
            <a:spLocks noGrp="1"/>
          </p:cNvSpPr>
          <p:nvPr>
            <p:ph type="title"/>
          </p:nvPr>
        </p:nvSpPr>
        <p:spPr>
          <a:xfrm>
            <a:off x="219076" y="383641"/>
            <a:ext cx="10515600" cy="799695"/>
          </a:xfrm>
        </p:spPr>
        <p:txBody>
          <a:bodyPr>
            <a:normAutofit/>
          </a:bodyPr>
          <a:lstStyle/>
          <a:p>
            <a:r>
              <a:rPr lang="en-US" sz="4000" b="1" dirty="0">
                <a:solidFill>
                  <a:schemeClr val="accent1">
                    <a:lumMod val="75000"/>
                  </a:schemeClr>
                </a:solidFill>
                <a:latin typeface="Calibri Light"/>
                <a:ea typeface="+mn-ea"/>
                <a:cs typeface="+mn-cs"/>
              </a:rPr>
              <a:t>Meeting agenda</a:t>
            </a:r>
          </a:p>
        </p:txBody>
      </p:sp>
      <p:graphicFrame>
        <p:nvGraphicFramePr>
          <p:cNvPr id="6" name="Table 5">
            <a:extLst>
              <a:ext uri="{FF2B5EF4-FFF2-40B4-BE49-F238E27FC236}">
                <a16:creationId xmlns:a16="http://schemas.microsoft.com/office/drawing/2014/main" id="{ACE19217-E1D1-4C39-B1CC-9F59F8293C4F}"/>
              </a:ext>
            </a:extLst>
          </p:cNvPr>
          <p:cNvGraphicFramePr>
            <a:graphicFrameLocks noGrp="1"/>
          </p:cNvGraphicFramePr>
          <p:nvPr>
            <p:extLst>
              <p:ext uri="{D42A27DB-BD31-4B8C-83A1-F6EECF244321}">
                <p14:modId xmlns:p14="http://schemas.microsoft.com/office/powerpoint/2010/main" val="2057091017"/>
              </p:ext>
            </p:extLst>
          </p:nvPr>
        </p:nvGraphicFramePr>
        <p:xfrm>
          <a:off x="340098" y="1183336"/>
          <a:ext cx="10834407" cy="4932882"/>
        </p:xfrm>
        <a:graphic>
          <a:graphicData uri="http://schemas.openxmlformats.org/drawingml/2006/table">
            <a:tbl>
              <a:tblPr firstRow="1" firstCol="1" bandRow="1">
                <a:tableStyleId>{5C22544A-7EE6-4342-B048-85BDC9FD1C3A}</a:tableStyleId>
              </a:tblPr>
              <a:tblGrid>
                <a:gridCol w="2623299">
                  <a:extLst>
                    <a:ext uri="{9D8B030D-6E8A-4147-A177-3AD203B41FA5}">
                      <a16:colId xmlns:a16="http://schemas.microsoft.com/office/drawing/2014/main" val="2246201536"/>
                    </a:ext>
                  </a:extLst>
                </a:gridCol>
                <a:gridCol w="8211108">
                  <a:extLst>
                    <a:ext uri="{9D8B030D-6E8A-4147-A177-3AD203B41FA5}">
                      <a16:colId xmlns:a16="http://schemas.microsoft.com/office/drawing/2014/main" val="2507945649"/>
                    </a:ext>
                  </a:extLst>
                </a:gridCol>
              </a:tblGrid>
              <a:tr h="1005384">
                <a:tc>
                  <a:txBody>
                    <a:bodyPr/>
                    <a:lstStyle/>
                    <a:p>
                      <a:pPr marL="0" marR="0">
                        <a:spcBef>
                          <a:spcPts val="0"/>
                        </a:spcBef>
                        <a:spcAft>
                          <a:spcPts val="0"/>
                        </a:spcAft>
                      </a:pPr>
                      <a:r>
                        <a:rPr lang="en-US" sz="1800" dirty="0">
                          <a:effectLst/>
                        </a:rPr>
                        <a:t>Timetable for TWG Meeting:  25</a:t>
                      </a:r>
                      <a:r>
                        <a:rPr lang="en-US" sz="1800" baseline="30000" dirty="0">
                          <a:effectLst/>
                        </a:rPr>
                        <a:t>th</a:t>
                      </a:r>
                      <a:r>
                        <a:rPr lang="en-US" sz="1800" dirty="0">
                          <a:effectLst/>
                        </a:rPr>
                        <a:t> March 2024</a:t>
                      </a:r>
                    </a:p>
                    <a:p>
                      <a:pPr marL="0" marR="0">
                        <a:spcBef>
                          <a:spcPts val="0"/>
                        </a:spcBef>
                        <a:spcAft>
                          <a:spcPts val="0"/>
                        </a:spcAft>
                      </a:pPr>
                      <a:r>
                        <a:rPr lang="en-US" sz="1800" dirty="0">
                          <a:effectLst/>
                        </a:rPr>
                        <a:t>16:00 – 17:00 CET</a:t>
                      </a:r>
                      <a:endParaRPr lang="en-US" sz="1800" dirty="0">
                        <a:effectLst/>
                        <a:latin typeface="Calibri"/>
                        <a:ea typeface="Calibri" panose="020F0502020204030204" pitchFamily="34" charset="0"/>
                        <a:cs typeface="Times New Roman"/>
                      </a:endParaRPr>
                    </a:p>
                  </a:txBody>
                  <a:tcPr marL="50800" marR="50800" marT="50800" marB="50800">
                    <a:solidFill>
                      <a:schemeClr val="accent1">
                        <a:lumMod val="50000"/>
                      </a:schemeClr>
                    </a:solidFill>
                  </a:tcPr>
                </a:tc>
                <a:tc>
                  <a:txBody>
                    <a:bodyPr/>
                    <a:lstStyle/>
                    <a:p>
                      <a:pPr marL="0" marR="0">
                        <a:spcBef>
                          <a:spcPts val="0"/>
                        </a:spcBef>
                        <a:spcAft>
                          <a:spcPts val="0"/>
                        </a:spcAft>
                      </a:pPr>
                      <a:endParaRPr lang="en-US" sz="1800">
                        <a:effectLst/>
                        <a:latin typeface="Calibri"/>
                        <a:ea typeface="Calibri" panose="020F0502020204030204" pitchFamily="34" charset="0"/>
                        <a:cs typeface="Times New Roman"/>
                      </a:endParaRPr>
                    </a:p>
                  </a:txBody>
                  <a:tcPr marL="50800" marR="50800" marT="50800" marB="50800">
                    <a:solidFill>
                      <a:schemeClr val="accent1">
                        <a:lumMod val="50000"/>
                      </a:schemeClr>
                    </a:solidFill>
                  </a:tcPr>
                </a:tc>
                <a:extLst>
                  <a:ext uri="{0D108BD9-81ED-4DB2-BD59-A6C34878D82A}">
                    <a16:rowId xmlns:a16="http://schemas.microsoft.com/office/drawing/2014/main" val="3522966328"/>
                  </a:ext>
                </a:extLst>
              </a:tr>
              <a:tr h="427378">
                <a:tc>
                  <a:txBody>
                    <a:bodyPr/>
                    <a:lstStyle/>
                    <a:p>
                      <a:pPr marL="0" marR="0">
                        <a:spcBef>
                          <a:spcPts val="0"/>
                        </a:spcBef>
                        <a:spcAft>
                          <a:spcPts val="0"/>
                        </a:spcAft>
                      </a:pPr>
                      <a:r>
                        <a:rPr lang="en-US" sz="1800" dirty="0">
                          <a:effectLst/>
                        </a:rPr>
                        <a:t>16:00 – 16:05</a:t>
                      </a:r>
                      <a:endParaRPr lang="en-US" sz="1800" dirty="0">
                        <a:effectLst/>
                        <a:latin typeface="Calibri"/>
                        <a:ea typeface="Calibri" panose="020F0502020204030204" pitchFamily="34" charset="0"/>
                        <a:cs typeface="Times New Roman"/>
                      </a:endParaRPr>
                    </a:p>
                  </a:txBody>
                  <a:tcPr marL="50800" marR="50800" marT="50800" marB="50800">
                    <a:solidFill>
                      <a:schemeClr val="accent1">
                        <a:lumMod val="50000"/>
                      </a:schemeClr>
                    </a:solidFill>
                  </a:tcPr>
                </a:tc>
                <a:tc>
                  <a:txBody>
                    <a:bodyPr/>
                    <a:lstStyle/>
                    <a:p>
                      <a:pPr marL="0" marR="0">
                        <a:spcBef>
                          <a:spcPts val="0"/>
                        </a:spcBef>
                        <a:spcAft>
                          <a:spcPts val="0"/>
                        </a:spcAft>
                      </a:pPr>
                      <a:r>
                        <a:rPr lang="en-US" sz="1800" b="1" dirty="0">
                          <a:effectLst/>
                        </a:rPr>
                        <a:t>Welcome and introduction </a:t>
                      </a:r>
                      <a:r>
                        <a:rPr lang="en-US" sz="1800" dirty="0">
                          <a:effectLst/>
                        </a:rPr>
                        <a:t>– Patricia </a:t>
                      </a:r>
                      <a:r>
                        <a:rPr lang="en-US" sz="1800" dirty="0" err="1">
                          <a:effectLst/>
                        </a:rPr>
                        <a:t>Ndumbi</a:t>
                      </a:r>
                      <a:r>
                        <a:rPr lang="en-US" sz="1800" dirty="0">
                          <a:effectLst/>
                        </a:rPr>
                        <a:t>, WHO</a:t>
                      </a:r>
                      <a:endParaRPr lang="en-US" sz="1800" dirty="0">
                        <a:effectLst/>
                        <a:latin typeface="Calibri"/>
                        <a:ea typeface="Calibri" panose="020F0502020204030204" pitchFamily="34" charset="0"/>
                        <a:cs typeface="Times New Roman"/>
                      </a:endParaRPr>
                    </a:p>
                  </a:txBody>
                  <a:tcPr marL="50800" marR="50800" marT="50800" marB="50800"/>
                </a:tc>
                <a:extLst>
                  <a:ext uri="{0D108BD9-81ED-4DB2-BD59-A6C34878D82A}">
                    <a16:rowId xmlns:a16="http://schemas.microsoft.com/office/drawing/2014/main" val="1645098076"/>
                  </a:ext>
                </a:extLst>
              </a:tr>
              <a:tr h="672445">
                <a:tc>
                  <a:txBody>
                    <a:bodyPr/>
                    <a:lstStyle/>
                    <a:p>
                      <a:pPr marL="0" marR="0">
                        <a:spcBef>
                          <a:spcPts val="0"/>
                        </a:spcBef>
                        <a:spcAft>
                          <a:spcPts val="0"/>
                        </a:spcAft>
                      </a:pPr>
                      <a:r>
                        <a:rPr lang="en-US" sz="1800" dirty="0">
                          <a:effectLst/>
                        </a:rPr>
                        <a:t>16:05 – 16:15</a:t>
                      </a:r>
                      <a:endParaRPr lang="en-US" sz="1800" dirty="0">
                        <a:effectLst/>
                        <a:latin typeface="Calibri"/>
                        <a:ea typeface="Calibri" panose="020F0502020204030204" pitchFamily="34" charset="0"/>
                        <a:cs typeface="Times New Roman"/>
                      </a:endParaRPr>
                    </a:p>
                  </a:txBody>
                  <a:tcPr marL="50800" marR="50800" marT="50800" marB="50800">
                    <a:solidFill>
                      <a:schemeClr val="accent1">
                        <a:lumMod val="50000"/>
                      </a:schemeClr>
                    </a:solidFill>
                  </a:tcPr>
                </a:tc>
                <a:tc>
                  <a:txBody>
                    <a:bodyPr/>
                    <a:lstStyle/>
                    <a:p>
                      <a:pPr marL="0" marR="0">
                        <a:spcBef>
                          <a:spcPts val="0"/>
                        </a:spcBef>
                        <a:spcAft>
                          <a:spcPts val="0"/>
                        </a:spcAft>
                      </a:pPr>
                      <a:r>
                        <a:rPr lang="en-CA" sz="1800" b="1" kern="1200" dirty="0">
                          <a:solidFill>
                            <a:schemeClr val="dk1"/>
                          </a:solidFill>
                          <a:effectLst/>
                          <a:latin typeface="+mn-lt"/>
                          <a:ea typeface="+mn-ea"/>
                          <a:cs typeface="+mn-cs"/>
                        </a:rPr>
                        <a:t>The role of AI in living systematic reviews and evidence surveillance</a:t>
                      </a:r>
                      <a:r>
                        <a:rPr lang="en-CA" sz="1800" kern="1200" dirty="0">
                          <a:solidFill>
                            <a:schemeClr val="dk1"/>
                          </a:solidFill>
                          <a:effectLst/>
                          <a:latin typeface="+mn-lt"/>
                          <a:ea typeface="+mn-ea"/>
                          <a:cs typeface="+mn-cs"/>
                        </a:rPr>
                        <a:t> </a:t>
                      </a:r>
                      <a:r>
                        <a:rPr lang="en-US" sz="1800" b="1" dirty="0">
                          <a:effectLst/>
                        </a:rPr>
                        <a:t> </a:t>
                      </a:r>
                      <a:r>
                        <a:rPr lang="en-US" sz="1800" dirty="0">
                          <a:effectLst/>
                        </a:rPr>
                        <a:t>– Lisa </a:t>
                      </a:r>
                      <a:r>
                        <a:rPr lang="en-US" sz="1800" dirty="0" err="1">
                          <a:effectLst/>
                        </a:rPr>
                        <a:t>Waddel</a:t>
                      </a:r>
                      <a:r>
                        <a:rPr lang="en-US" sz="1800" dirty="0">
                          <a:effectLst/>
                        </a:rPr>
                        <a:t>, PHAC</a:t>
                      </a:r>
                      <a:endParaRPr lang="en-US" sz="1800" dirty="0">
                        <a:effectLst/>
                        <a:latin typeface="Calibri"/>
                        <a:ea typeface="Calibri" panose="020F0502020204030204" pitchFamily="34" charset="0"/>
                        <a:cs typeface="Times New Roman"/>
                      </a:endParaRPr>
                    </a:p>
                  </a:txBody>
                  <a:tcPr marL="50800" marR="50800" marT="50800" marB="50800"/>
                </a:tc>
                <a:extLst>
                  <a:ext uri="{0D108BD9-81ED-4DB2-BD59-A6C34878D82A}">
                    <a16:rowId xmlns:a16="http://schemas.microsoft.com/office/drawing/2014/main" val="2387294415"/>
                  </a:ext>
                </a:extLst>
              </a:tr>
              <a:tr h="672445">
                <a:tc>
                  <a:txBody>
                    <a:bodyPr/>
                    <a:lstStyle/>
                    <a:p>
                      <a:pPr marL="0" marR="0">
                        <a:spcBef>
                          <a:spcPts val="0"/>
                        </a:spcBef>
                        <a:spcAft>
                          <a:spcPts val="0"/>
                        </a:spcAft>
                      </a:pPr>
                      <a:r>
                        <a:rPr lang="en-US" sz="1800" dirty="0">
                          <a:effectLst/>
                        </a:rPr>
                        <a:t>16:15 – 16:25</a:t>
                      </a:r>
                      <a:endParaRPr lang="en-US" sz="1800" dirty="0">
                        <a:effectLst/>
                        <a:latin typeface="+mn-lt"/>
                        <a:ea typeface="Calibri" panose="020F0502020204030204" pitchFamily="34" charset="0"/>
                        <a:cs typeface="Times New Roman"/>
                      </a:endParaRPr>
                    </a:p>
                  </a:txBody>
                  <a:tcPr marL="50800" marR="50800" marT="50800" marB="50800">
                    <a:solidFill>
                      <a:schemeClr val="accent1">
                        <a:lumMod val="50000"/>
                      </a:schemeClr>
                    </a:solidFill>
                  </a:tcPr>
                </a:tc>
                <a:tc>
                  <a:txBody>
                    <a:bodyPr/>
                    <a:lstStyle/>
                    <a:p>
                      <a:pPr marL="0" marR="0">
                        <a:spcBef>
                          <a:spcPts val="0"/>
                        </a:spcBef>
                        <a:spcAft>
                          <a:spcPts val="0"/>
                        </a:spcAft>
                      </a:pPr>
                      <a:r>
                        <a:rPr lang="en-CA" sz="1800" b="1" kern="1200" dirty="0">
                          <a:solidFill>
                            <a:schemeClr val="dk1"/>
                          </a:solidFill>
                          <a:effectLst/>
                          <a:latin typeface="+mn-lt"/>
                          <a:ea typeface="+mn-ea"/>
                          <a:cs typeface="+mn-cs"/>
                        </a:rPr>
                        <a:t>Evolution of AI Technology and Advancements for the Identification and Screening of Literature </a:t>
                      </a:r>
                      <a:r>
                        <a:rPr lang="en-US" sz="1800" dirty="0">
                          <a:effectLst/>
                        </a:rPr>
                        <a:t>– </a:t>
                      </a:r>
                      <a:r>
                        <a:rPr lang="en-CA" sz="1800" b="0" kern="1200" dirty="0">
                          <a:solidFill>
                            <a:schemeClr val="dk1"/>
                          </a:solidFill>
                          <a:effectLst/>
                          <a:latin typeface="+mn-lt"/>
                          <a:ea typeface="+mn-ea"/>
                          <a:cs typeface="+mn-cs"/>
                        </a:rPr>
                        <a:t>Emma Tomini, PHAC</a:t>
                      </a:r>
                      <a:endParaRPr lang="en-US" sz="1800" b="0" dirty="0">
                        <a:effectLst/>
                        <a:latin typeface="Calibri"/>
                        <a:ea typeface="Calibri" panose="020F0502020204030204" pitchFamily="34" charset="0"/>
                        <a:cs typeface="Times New Roman"/>
                      </a:endParaRPr>
                    </a:p>
                  </a:txBody>
                  <a:tcPr marL="50800" marR="50800" marT="50800" marB="50800"/>
                </a:tc>
                <a:extLst>
                  <a:ext uri="{0D108BD9-81ED-4DB2-BD59-A6C34878D82A}">
                    <a16:rowId xmlns:a16="http://schemas.microsoft.com/office/drawing/2014/main" val="2826082411"/>
                  </a:ext>
                </a:extLst>
              </a:tr>
              <a:tr h="427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rPr>
                        <a:t>16:25 – 16:35</a:t>
                      </a:r>
                      <a:endParaRPr lang="en-US" sz="1800" dirty="0">
                        <a:effectLst/>
                        <a:latin typeface="+mn-lt"/>
                        <a:ea typeface="Calibri" panose="020F0502020204030204" pitchFamily="34" charset="0"/>
                        <a:cs typeface="Times New Roman"/>
                      </a:endParaRPr>
                    </a:p>
                    <a:p>
                      <a:pPr marL="0" lvl="0">
                        <a:spcBef>
                          <a:spcPts val="0"/>
                        </a:spcBef>
                        <a:spcAft>
                          <a:spcPts val="0"/>
                        </a:spcAft>
                        <a:buNone/>
                      </a:pPr>
                      <a:endParaRPr lang="en-US" sz="1800" dirty="0">
                        <a:effectLst/>
                      </a:endParaRPr>
                    </a:p>
                  </a:txBody>
                  <a:tcPr marL="50799" marR="50799" marT="50799" marB="50799">
                    <a:solidFill>
                      <a:schemeClr val="accent1">
                        <a:lumMod val="50000"/>
                      </a:schemeClr>
                    </a:solidFill>
                  </a:tcPr>
                </a:tc>
                <a:tc>
                  <a:txBody>
                    <a:bodyPr/>
                    <a:lstStyle/>
                    <a:p>
                      <a:pPr marL="0" lvl="0">
                        <a:spcBef>
                          <a:spcPts val="0"/>
                        </a:spcBef>
                        <a:spcAft>
                          <a:spcPts val="0"/>
                        </a:spcAft>
                        <a:buNone/>
                      </a:pPr>
                      <a:r>
                        <a:rPr lang="en-US" sz="1800" b="1" kern="1200" dirty="0">
                          <a:solidFill>
                            <a:schemeClr val="dk1"/>
                          </a:solidFill>
                          <a:effectLst/>
                          <a:latin typeface="+mn-lt"/>
                          <a:ea typeface="+mn-ea"/>
                          <a:cs typeface="+mn-cs"/>
                        </a:rPr>
                        <a:t>Systematic Review Automation for Airborne transmission model </a:t>
                      </a:r>
                      <a:r>
                        <a:rPr lang="en-US" sz="1800" dirty="0">
                          <a:effectLst/>
                        </a:rPr>
                        <a:t>–</a:t>
                      </a:r>
                      <a:r>
                        <a:rPr lang="en-US" sz="1800" b="1" kern="1200" dirty="0">
                          <a:solidFill>
                            <a:schemeClr val="dk1"/>
                          </a:solidFill>
                          <a:effectLst/>
                          <a:latin typeface="+mn-lt"/>
                          <a:ea typeface="+mn-ea"/>
                          <a:cs typeface="+mn-cs"/>
                        </a:rPr>
                        <a:t> </a:t>
                      </a:r>
                      <a:r>
                        <a:rPr lang="en-CA" sz="1800" b="0" kern="1200" dirty="0">
                          <a:solidFill>
                            <a:schemeClr val="dk1"/>
                          </a:solidFill>
                          <a:effectLst/>
                          <a:latin typeface="+mn-lt"/>
                          <a:ea typeface="+mn-ea"/>
                          <a:cs typeface="+mn-cs"/>
                        </a:rPr>
                        <a:t>Elias Sandner, CERN</a:t>
                      </a:r>
                      <a:endParaRPr lang="en-US" sz="1800" b="0" dirty="0">
                        <a:effectLst/>
                      </a:endParaRPr>
                    </a:p>
                  </a:txBody>
                  <a:tcPr marL="50799" marR="50799" marT="50799" marB="50799"/>
                </a:tc>
                <a:extLst>
                  <a:ext uri="{0D108BD9-81ED-4DB2-BD59-A6C34878D82A}">
                    <a16:rowId xmlns:a16="http://schemas.microsoft.com/office/drawing/2014/main" val="125522912"/>
                  </a:ext>
                </a:extLst>
              </a:tr>
              <a:tr h="427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rPr>
                        <a:t>16:35 – 16:45</a:t>
                      </a:r>
                      <a:endParaRPr lang="en-US" sz="1800" dirty="0">
                        <a:effectLst/>
                        <a:latin typeface="+mn-lt"/>
                        <a:ea typeface="Calibri" panose="020F0502020204030204" pitchFamily="34" charset="0"/>
                        <a:cs typeface="Times New Roman"/>
                      </a:endParaRPr>
                    </a:p>
                    <a:p>
                      <a:pPr marL="0" lvl="0">
                        <a:spcBef>
                          <a:spcPts val="0"/>
                        </a:spcBef>
                        <a:spcAft>
                          <a:spcPts val="0"/>
                        </a:spcAft>
                        <a:buNone/>
                      </a:pPr>
                      <a:endParaRPr lang="en-US" sz="1800" dirty="0">
                        <a:effectLst/>
                      </a:endParaRPr>
                    </a:p>
                  </a:txBody>
                  <a:tcPr marL="50799" marR="50799" marT="50799" marB="50799">
                    <a:solidFill>
                      <a:schemeClr val="accent1">
                        <a:lumMod val="50000"/>
                      </a:schemeClr>
                    </a:solidFill>
                  </a:tcPr>
                </a:tc>
                <a:tc>
                  <a:txBody>
                    <a:bodyPr/>
                    <a:lstStyle/>
                    <a:p>
                      <a:pPr marL="0" lvl="0">
                        <a:spcBef>
                          <a:spcPts val="0"/>
                        </a:spcBef>
                        <a:spcAft>
                          <a:spcPts val="0"/>
                        </a:spcAft>
                        <a:buNone/>
                      </a:pPr>
                      <a:r>
                        <a:rPr lang="en-US" sz="1800" b="1" kern="1200" dirty="0" err="1">
                          <a:solidFill>
                            <a:schemeClr val="dk1"/>
                          </a:solidFill>
                          <a:effectLst/>
                          <a:latin typeface="+mn-lt"/>
                          <a:ea typeface="+mn-ea"/>
                          <a:cs typeface="+mn-cs"/>
                        </a:rPr>
                        <a:t>CliZod</a:t>
                      </a:r>
                      <a:r>
                        <a:rPr lang="en-US" sz="1800" b="1" kern="1200" dirty="0">
                          <a:solidFill>
                            <a:schemeClr val="dk1"/>
                          </a:solidFill>
                          <a:effectLst/>
                          <a:latin typeface="+mn-lt"/>
                          <a:ea typeface="+mn-ea"/>
                          <a:cs typeface="+mn-cs"/>
                        </a:rPr>
                        <a:t>, compiling the evidence on the climate sensitivity of zoonotic diseases </a:t>
                      </a:r>
                      <a:r>
                        <a:rPr lang="en-US" sz="1800" dirty="0">
                          <a:effectLst/>
                        </a:rPr>
                        <a:t>– </a:t>
                      </a:r>
                      <a:r>
                        <a:rPr lang="en-US" sz="1800" b="1" kern="1200" dirty="0">
                          <a:solidFill>
                            <a:schemeClr val="dk1"/>
                          </a:solidFill>
                          <a:effectLst/>
                          <a:latin typeface="+mn-lt"/>
                          <a:ea typeface="+mn-ea"/>
                          <a:cs typeface="+mn-cs"/>
                        </a:rPr>
                        <a:t> </a:t>
                      </a:r>
                      <a:r>
                        <a:rPr lang="en-CA" sz="1800" b="0" kern="1200" dirty="0">
                          <a:solidFill>
                            <a:schemeClr val="dk1"/>
                          </a:solidFill>
                          <a:effectLst/>
                          <a:latin typeface="+mn-lt"/>
                          <a:ea typeface="+mn-ea"/>
                          <a:cs typeface="+mn-cs"/>
                        </a:rPr>
                        <a:t>Emilie Vallee, Massey University</a:t>
                      </a:r>
                      <a:endParaRPr lang="en-US" sz="1800" b="0" dirty="0">
                        <a:effectLst/>
                      </a:endParaRPr>
                    </a:p>
                  </a:txBody>
                  <a:tcPr marL="50799" marR="50799" marT="50799" marB="50799"/>
                </a:tc>
                <a:extLst>
                  <a:ext uri="{0D108BD9-81ED-4DB2-BD59-A6C34878D82A}">
                    <a16:rowId xmlns:a16="http://schemas.microsoft.com/office/drawing/2014/main" val="2119735303"/>
                  </a:ext>
                </a:extLst>
              </a:tr>
              <a:tr h="427376">
                <a:tc>
                  <a:txBody>
                    <a:bodyPr/>
                    <a:lstStyle/>
                    <a:p>
                      <a:pPr marL="0" lvl="0">
                        <a:spcBef>
                          <a:spcPts val="0"/>
                        </a:spcBef>
                        <a:spcAft>
                          <a:spcPts val="0"/>
                        </a:spcAft>
                        <a:buNone/>
                      </a:pPr>
                      <a:r>
                        <a:rPr lang="en-US" sz="1800" dirty="0">
                          <a:effectLst/>
                        </a:rPr>
                        <a:t>15:45 – 15:55</a:t>
                      </a:r>
                    </a:p>
                  </a:txBody>
                  <a:tcPr marL="50799" marR="50799" marT="50799" marB="50799">
                    <a:solidFill>
                      <a:schemeClr val="accent1">
                        <a:lumMod val="50000"/>
                      </a:schemeClr>
                    </a:solidFill>
                  </a:tcPr>
                </a:tc>
                <a:tc>
                  <a:txBody>
                    <a:bodyPr/>
                    <a:lstStyle/>
                    <a:p>
                      <a:pPr marL="0" lvl="0">
                        <a:spcBef>
                          <a:spcPts val="0"/>
                        </a:spcBef>
                        <a:spcAft>
                          <a:spcPts val="0"/>
                        </a:spcAft>
                        <a:buNone/>
                      </a:pPr>
                      <a:r>
                        <a:rPr lang="en-US" sz="1800" b="1" dirty="0">
                          <a:effectLst/>
                        </a:rPr>
                        <a:t>Questions and discussions </a:t>
                      </a:r>
                      <a:r>
                        <a:rPr lang="en-US" sz="1800" dirty="0">
                          <a:effectLst/>
                        </a:rPr>
                        <a:t>– Moderated by Lisa </a:t>
                      </a:r>
                      <a:r>
                        <a:rPr lang="en-US" sz="1800" dirty="0" err="1">
                          <a:effectLst/>
                        </a:rPr>
                        <a:t>Waddel</a:t>
                      </a:r>
                      <a:r>
                        <a:rPr lang="en-US" sz="1800" dirty="0">
                          <a:effectLst/>
                        </a:rPr>
                        <a:t> and Patricia </a:t>
                      </a:r>
                      <a:r>
                        <a:rPr lang="en-US" sz="1800" dirty="0" err="1">
                          <a:effectLst/>
                        </a:rPr>
                        <a:t>Ndumbi</a:t>
                      </a:r>
                      <a:endParaRPr lang="en-US" sz="1800" dirty="0">
                        <a:effectLst/>
                      </a:endParaRPr>
                    </a:p>
                  </a:txBody>
                  <a:tcPr marL="50799" marR="50799" marT="50799" marB="50799"/>
                </a:tc>
                <a:extLst>
                  <a:ext uri="{0D108BD9-81ED-4DB2-BD59-A6C34878D82A}">
                    <a16:rowId xmlns:a16="http://schemas.microsoft.com/office/drawing/2014/main" val="1572827469"/>
                  </a:ext>
                </a:extLst>
              </a:tr>
              <a:tr h="427378">
                <a:tc>
                  <a:txBody>
                    <a:bodyPr/>
                    <a:lstStyle/>
                    <a:p>
                      <a:pPr marL="0" marR="0">
                        <a:spcBef>
                          <a:spcPts val="0"/>
                        </a:spcBef>
                        <a:spcAft>
                          <a:spcPts val="0"/>
                        </a:spcAft>
                      </a:pPr>
                      <a:r>
                        <a:rPr lang="en-US" sz="1800" dirty="0">
                          <a:effectLst/>
                        </a:rPr>
                        <a:t>15:55 –  16:00</a:t>
                      </a:r>
                      <a:endParaRPr lang="en-US" sz="1800" dirty="0">
                        <a:effectLst/>
                        <a:latin typeface="Calibri"/>
                        <a:ea typeface="Calibri" panose="020F0502020204030204" pitchFamily="34" charset="0"/>
                        <a:cs typeface="Times New Roman"/>
                      </a:endParaRPr>
                    </a:p>
                  </a:txBody>
                  <a:tcPr marL="50800" marR="50800" marT="50800" marB="50800">
                    <a:solidFill>
                      <a:schemeClr val="accent1">
                        <a:lumMod val="50000"/>
                      </a:schemeClr>
                    </a:solidFill>
                  </a:tcPr>
                </a:tc>
                <a:tc>
                  <a:txBody>
                    <a:bodyPr/>
                    <a:lstStyle/>
                    <a:p>
                      <a:pPr marL="0" marR="0">
                        <a:spcBef>
                          <a:spcPts val="0"/>
                        </a:spcBef>
                        <a:spcAft>
                          <a:spcPts val="0"/>
                        </a:spcAft>
                      </a:pPr>
                      <a:r>
                        <a:rPr lang="en-US" sz="1800" b="1" u="none" dirty="0">
                          <a:effectLst/>
                        </a:rPr>
                        <a:t>Closing remarks and next steps </a:t>
                      </a:r>
                      <a:r>
                        <a:rPr lang="en-US" sz="1800" u="none" dirty="0">
                          <a:effectLst/>
                        </a:rPr>
                        <a:t>– Patricia </a:t>
                      </a:r>
                      <a:r>
                        <a:rPr lang="en-US" sz="1800" u="none" dirty="0" err="1">
                          <a:effectLst/>
                        </a:rPr>
                        <a:t>Ndumbi</a:t>
                      </a:r>
                      <a:r>
                        <a:rPr lang="en-US" sz="1800" u="none" dirty="0">
                          <a:effectLst/>
                        </a:rPr>
                        <a:t>, WHO</a:t>
                      </a:r>
                      <a:endParaRPr lang="en-US" sz="1800" u="none" dirty="0">
                        <a:effectLst/>
                        <a:latin typeface="+mn-lt"/>
                        <a:ea typeface="Calibri" panose="020F0502020204030204" pitchFamily="34" charset="0"/>
                        <a:cs typeface="Times New Roman"/>
                      </a:endParaRPr>
                    </a:p>
                  </a:txBody>
                  <a:tcPr marL="50800" marR="50800" marT="50800" marB="50800"/>
                </a:tc>
                <a:extLst>
                  <a:ext uri="{0D108BD9-81ED-4DB2-BD59-A6C34878D82A}">
                    <a16:rowId xmlns:a16="http://schemas.microsoft.com/office/drawing/2014/main" val="4018361951"/>
                  </a:ext>
                </a:extLst>
              </a:tr>
            </a:tbl>
          </a:graphicData>
        </a:graphic>
      </p:graphicFrame>
      <p:cxnSp>
        <p:nvCxnSpPr>
          <p:cNvPr id="8" name="Straight Connector 7">
            <a:extLst>
              <a:ext uri="{FF2B5EF4-FFF2-40B4-BE49-F238E27FC236}">
                <a16:creationId xmlns:a16="http://schemas.microsoft.com/office/drawing/2014/main" id="{2CF34AF0-B048-4BE8-880B-1D6C56A9362C}"/>
              </a:ext>
            </a:extLst>
          </p:cNvPr>
          <p:cNvCxnSpPr>
            <a:cxnSpLocks/>
          </p:cNvCxnSpPr>
          <p:nvPr/>
        </p:nvCxnSpPr>
        <p:spPr>
          <a:xfrm>
            <a:off x="180975" y="333375"/>
            <a:ext cx="11572875"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374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B924D250-8697-B8CD-03CC-073FFDA3BFD9}"/>
              </a:ext>
            </a:extLst>
          </p:cNvPr>
          <p:cNvPicPr>
            <a:picLocks noChangeAspect="1"/>
          </p:cNvPicPr>
          <p:nvPr/>
        </p:nvPicPr>
        <p:blipFill rotWithShape="1">
          <a:blip r:embed="rId3"/>
          <a:srcRect l="11725" r="31880"/>
          <a:stretch/>
        </p:blipFill>
        <p:spPr>
          <a:xfrm>
            <a:off x="8185311" y="3630176"/>
            <a:ext cx="3223451" cy="2857905"/>
          </a:xfrm>
          <a:prstGeom prst="rect">
            <a:avLst/>
          </a:prstGeom>
        </p:spPr>
      </p:pic>
      <p:sp>
        <p:nvSpPr>
          <p:cNvPr id="2" name="Title 1">
            <a:extLst>
              <a:ext uri="{FF2B5EF4-FFF2-40B4-BE49-F238E27FC236}">
                <a16:creationId xmlns:a16="http://schemas.microsoft.com/office/drawing/2014/main" id="{98CBFAB8-EFA4-44AF-A9EB-3B32D4347790}"/>
              </a:ext>
            </a:extLst>
          </p:cNvPr>
          <p:cNvSpPr>
            <a:spLocks noGrp="1"/>
          </p:cNvSpPr>
          <p:nvPr>
            <p:ph type="title"/>
          </p:nvPr>
        </p:nvSpPr>
        <p:spPr>
          <a:xfrm>
            <a:off x="100827" y="196855"/>
            <a:ext cx="10515600" cy="799695"/>
          </a:xfrm>
        </p:spPr>
        <p:txBody>
          <a:bodyPr>
            <a:normAutofit/>
          </a:bodyPr>
          <a:lstStyle/>
          <a:p>
            <a:r>
              <a:rPr lang="en-US" sz="2600" b="1" dirty="0">
                <a:solidFill>
                  <a:srgbClr val="00205C"/>
                </a:solidFill>
                <a:latin typeface="Calibri" panose="020F0502020204030204"/>
              </a:rPr>
              <a:t>Our presenters today…</a:t>
            </a:r>
          </a:p>
        </p:txBody>
      </p:sp>
      <p:cxnSp>
        <p:nvCxnSpPr>
          <p:cNvPr id="8" name="Straight Connector 7">
            <a:extLst>
              <a:ext uri="{FF2B5EF4-FFF2-40B4-BE49-F238E27FC236}">
                <a16:creationId xmlns:a16="http://schemas.microsoft.com/office/drawing/2014/main" id="{2CF34AF0-B048-4BE8-880B-1D6C56A9362C}"/>
              </a:ext>
            </a:extLst>
          </p:cNvPr>
          <p:cNvCxnSpPr>
            <a:cxnSpLocks/>
          </p:cNvCxnSpPr>
          <p:nvPr/>
        </p:nvCxnSpPr>
        <p:spPr>
          <a:xfrm>
            <a:off x="187100" y="349140"/>
            <a:ext cx="11572875"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BB3C09DB-9984-A53B-D544-3FEFB468323E}"/>
              </a:ext>
            </a:extLst>
          </p:cNvPr>
          <p:cNvPicPr>
            <a:picLocks noChangeAspect="1"/>
          </p:cNvPicPr>
          <p:nvPr/>
        </p:nvPicPr>
        <p:blipFill rotWithShape="1">
          <a:blip r:embed="rId4"/>
          <a:srcRect b="9954"/>
          <a:stretch/>
        </p:blipFill>
        <p:spPr>
          <a:xfrm>
            <a:off x="158414" y="996550"/>
            <a:ext cx="2573080" cy="3336428"/>
          </a:xfrm>
          <a:prstGeom prst="rect">
            <a:avLst/>
          </a:prstGeom>
        </p:spPr>
      </p:pic>
      <p:pic>
        <p:nvPicPr>
          <p:cNvPr id="28" name="Picture 27">
            <a:extLst>
              <a:ext uri="{FF2B5EF4-FFF2-40B4-BE49-F238E27FC236}">
                <a16:creationId xmlns:a16="http://schemas.microsoft.com/office/drawing/2014/main" id="{D8A1FDB1-C83A-F8FB-8929-95DBF5D957F8}"/>
              </a:ext>
            </a:extLst>
          </p:cNvPr>
          <p:cNvPicPr>
            <a:picLocks noChangeAspect="1"/>
          </p:cNvPicPr>
          <p:nvPr/>
        </p:nvPicPr>
        <p:blipFill>
          <a:blip r:embed="rId5"/>
          <a:stretch>
            <a:fillRect/>
          </a:stretch>
        </p:blipFill>
        <p:spPr>
          <a:xfrm>
            <a:off x="5099540" y="1096003"/>
            <a:ext cx="3274828" cy="2781735"/>
          </a:xfrm>
          <a:prstGeom prst="rect">
            <a:avLst/>
          </a:prstGeom>
        </p:spPr>
      </p:pic>
      <p:pic>
        <p:nvPicPr>
          <p:cNvPr id="22" name="Picture 21">
            <a:extLst>
              <a:ext uri="{FF2B5EF4-FFF2-40B4-BE49-F238E27FC236}">
                <a16:creationId xmlns:a16="http://schemas.microsoft.com/office/drawing/2014/main" id="{EC661903-2184-E3BE-1574-87A6AE08B3C0}"/>
              </a:ext>
            </a:extLst>
          </p:cNvPr>
          <p:cNvPicPr>
            <a:picLocks noChangeAspect="1"/>
          </p:cNvPicPr>
          <p:nvPr/>
        </p:nvPicPr>
        <p:blipFill>
          <a:blip r:embed="rId6"/>
          <a:stretch>
            <a:fillRect/>
          </a:stretch>
        </p:blipFill>
        <p:spPr>
          <a:xfrm>
            <a:off x="2526460" y="3720552"/>
            <a:ext cx="3569540" cy="2677155"/>
          </a:xfrm>
          <a:prstGeom prst="rect">
            <a:avLst/>
          </a:prstGeom>
        </p:spPr>
      </p:pic>
    </p:spTree>
    <p:extLst>
      <p:ext uri="{BB962C8B-B14F-4D97-AF65-F5344CB8AC3E}">
        <p14:creationId xmlns:p14="http://schemas.microsoft.com/office/powerpoint/2010/main" val="1509629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BFAB8-EFA4-44AF-A9EB-3B32D4347790}"/>
              </a:ext>
            </a:extLst>
          </p:cNvPr>
          <p:cNvSpPr>
            <a:spLocks noGrp="1"/>
          </p:cNvSpPr>
          <p:nvPr>
            <p:ph type="title"/>
          </p:nvPr>
        </p:nvSpPr>
        <p:spPr>
          <a:xfrm>
            <a:off x="100827" y="196855"/>
            <a:ext cx="10515600" cy="799695"/>
          </a:xfrm>
        </p:spPr>
        <p:txBody>
          <a:bodyPr>
            <a:normAutofit/>
          </a:bodyPr>
          <a:lstStyle/>
          <a:p>
            <a:r>
              <a:rPr lang="en-US" sz="2600" b="1" dirty="0">
                <a:solidFill>
                  <a:srgbClr val="00205C"/>
                </a:solidFill>
                <a:latin typeface="Calibri" panose="020F0502020204030204"/>
              </a:rPr>
              <a:t>Quick Community Survey (will take 2 minutes!)</a:t>
            </a:r>
          </a:p>
        </p:txBody>
      </p:sp>
      <p:cxnSp>
        <p:nvCxnSpPr>
          <p:cNvPr id="8" name="Straight Connector 7">
            <a:extLst>
              <a:ext uri="{FF2B5EF4-FFF2-40B4-BE49-F238E27FC236}">
                <a16:creationId xmlns:a16="http://schemas.microsoft.com/office/drawing/2014/main" id="{2CF34AF0-B048-4BE8-880B-1D6C56A9362C}"/>
              </a:ext>
            </a:extLst>
          </p:cNvPr>
          <p:cNvCxnSpPr>
            <a:cxnSpLocks/>
          </p:cNvCxnSpPr>
          <p:nvPr/>
        </p:nvCxnSpPr>
        <p:spPr>
          <a:xfrm>
            <a:off x="187100" y="349140"/>
            <a:ext cx="11572875"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BCEDC3EB-0D67-02E0-442A-0D6AC146B07A}"/>
              </a:ext>
            </a:extLst>
          </p:cNvPr>
          <p:cNvPicPr>
            <a:picLocks noChangeAspect="1"/>
          </p:cNvPicPr>
          <p:nvPr/>
        </p:nvPicPr>
        <p:blipFill>
          <a:blip r:embed="rId3"/>
          <a:stretch>
            <a:fillRect/>
          </a:stretch>
        </p:blipFill>
        <p:spPr>
          <a:xfrm>
            <a:off x="414669" y="1498709"/>
            <a:ext cx="4559595" cy="4559595"/>
          </a:xfrm>
          <a:prstGeom prst="rect">
            <a:avLst/>
          </a:prstGeom>
        </p:spPr>
      </p:pic>
      <p:sp>
        <p:nvSpPr>
          <p:cNvPr id="19" name="TextBox 18">
            <a:extLst>
              <a:ext uri="{FF2B5EF4-FFF2-40B4-BE49-F238E27FC236}">
                <a16:creationId xmlns:a16="http://schemas.microsoft.com/office/drawing/2014/main" id="{E385AC43-296F-EEAE-B9CC-83EE0F75DEF9}"/>
              </a:ext>
            </a:extLst>
          </p:cNvPr>
          <p:cNvSpPr txBox="1"/>
          <p:nvPr/>
        </p:nvSpPr>
        <p:spPr>
          <a:xfrm>
            <a:off x="5840819" y="1381751"/>
            <a:ext cx="5454868" cy="4293483"/>
          </a:xfrm>
          <a:prstGeom prst="rect">
            <a:avLst/>
          </a:prstGeom>
          <a:noFill/>
        </p:spPr>
        <p:txBody>
          <a:bodyPr wrap="square" rtlCol="0">
            <a:spAutoFit/>
          </a:bodyPr>
          <a:lstStyle/>
          <a:p>
            <a:endParaRPr lang="en-US" sz="2100" dirty="0"/>
          </a:p>
          <a:p>
            <a:r>
              <a:rPr lang="en-US" sz="2100" b="1" dirty="0"/>
              <a:t>To let us know:</a:t>
            </a:r>
          </a:p>
          <a:p>
            <a:endParaRPr lang="en-US" sz="2100" dirty="0"/>
          </a:p>
          <a:p>
            <a:pPr marL="285750" indent="-285750">
              <a:buFont typeface="Arial" panose="020B0604020202020204" pitchFamily="34" charset="0"/>
              <a:buChar char="•"/>
            </a:pPr>
            <a:r>
              <a:rPr lang="en-US" sz="2100" dirty="0"/>
              <a:t>If you’d like to be added to the mailing list</a:t>
            </a:r>
          </a:p>
          <a:p>
            <a:pPr marL="285750" indent="-285750">
              <a:buFont typeface="Arial" panose="020B0604020202020204" pitchFamily="34" charset="0"/>
              <a:buChar char="•"/>
            </a:pPr>
            <a:endParaRPr lang="en-US" sz="2100" dirty="0"/>
          </a:p>
          <a:p>
            <a:pPr marL="285750" indent="-285750">
              <a:buFont typeface="Arial" panose="020B0604020202020204" pitchFamily="34" charset="0"/>
              <a:buChar char="•"/>
            </a:pPr>
            <a:r>
              <a:rPr lang="en-US" sz="2100" dirty="0"/>
              <a:t>If you’d like to actively contribute to a specific workstream</a:t>
            </a:r>
          </a:p>
          <a:p>
            <a:pPr marL="285750" indent="-285750">
              <a:buFont typeface="Arial" panose="020B0604020202020204" pitchFamily="34" charset="0"/>
              <a:buChar char="•"/>
            </a:pPr>
            <a:endParaRPr lang="en-US" sz="2100" dirty="0"/>
          </a:p>
          <a:p>
            <a:pPr marL="285750" indent="-285750">
              <a:buFont typeface="Arial" panose="020B0604020202020204" pitchFamily="34" charset="0"/>
              <a:buChar char="•"/>
            </a:pPr>
            <a:r>
              <a:rPr lang="en-US" sz="2100" dirty="0"/>
              <a:t>If you’d like to connect or collaborate with one of today’s presenters</a:t>
            </a:r>
          </a:p>
          <a:p>
            <a:pPr marL="285750" indent="-285750">
              <a:buFont typeface="Arial" panose="020B0604020202020204" pitchFamily="34" charset="0"/>
              <a:buChar char="•"/>
            </a:pPr>
            <a:endParaRPr lang="en-US" sz="2100" dirty="0"/>
          </a:p>
          <a:p>
            <a:pPr marL="285750" indent="-285750">
              <a:buFont typeface="Arial" panose="020B0604020202020204" pitchFamily="34" charset="0"/>
              <a:buChar char="•"/>
            </a:pPr>
            <a:r>
              <a:rPr lang="en-US" sz="2100" dirty="0"/>
              <a:t>If you’d like to present or know someone who would like to present at our webinar series</a:t>
            </a:r>
          </a:p>
        </p:txBody>
      </p:sp>
    </p:spTree>
    <p:extLst>
      <p:ext uri="{BB962C8B-B14F-4D97-AF65-F5344CB8AC3E}">
        <p14:creationId xmlns:p14="http://schemas.microsoft.com/office/powerpoint/2010/main" val="2332415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4A472070-6EDB-471B-B8CA-E3F913DA3EE0}"/>
              </a:ext>
            </a:extLst>
          </p:cNvPr>
          <p:cNvSpPr txBox="1">
            <a:spLocks/>
          </p:cNvSpPr>
          <p:nvPr/>
        </p:nvSpPr>
        <p:spPr>
          <a:xfrm>
            <a:off x="452782" y="530796"/>
            <a:ext cx="11277600" cy="569791"/>
          </a:xfrm>
          <a:prstGeom prst="rect">
            <a:avLst/>
          </a:prstGeom>
        </p:spPr>
        <p:txBody>
          <a:bodyPr vert="horz" lIns="0" tIns="0" rIns="0" bIns="0" rtlCol="0" anchor="t" anchorCtr="0">
            <a:normAutofit fontScale="85000" lnSpcReduction="10000"/>
          </a:bodyPr>
          <a:lstStyle>
            <a:lvl1pPr algn="l" defTabSz="914400" rtl="0" eaLnBrk="1" latinLnBrk="0" hangingPunct="1">
              <a:lnSpc>
                <a:spcPct val="90000"/>
              </a:lnSpc>
              <a:spcBef>
                <a:spcPct val="0"/>
              </a:spcBef>
              <a:buNone/>
              <a:defRPr sz="3200" b="0" i="0" kern="1200">
                <a:solidFill>
                  <a:srgbClr val="00205C"/>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fr-CH" sz="3200" b="0" i="0" u="none" strike="noStrike" kern="1200" cap="none" spc="0" normalizeH="0" baseline="0" noProof="0" dirty="0">
                <a:ln>
                  <a:noFill/>
                </a:ln>
                <a:solidFill>
                  <a:srgbClr val="00205C"/>
                </a:solidFill>
                <a:effectLst/>
                <a:uLnTx/>
                <a:uFillTx/>
                <a:latin typeface="Calibri" panose="020F0502020204030204"/>
                <a:ea typeface="+mj-ea"/>
                <a:cs typeface="+mj-cs"/>
              </a:rPr>
              <a:t>Global repository of epidemiological parameters – Collaborative approach</a:t>
            </a:r>
            <a:endParaRPr kumimoji="0" lang="en-US" sz="3200" b="0" i="0" u="none" strike="noStrike" kern="1200" cap="none" spc="0" normalizeH="0" baseline="0" noProof="0" dirty="0">
              <a:ln>
                <a:noFill/>
              </a:ln>
              <a:solidFill>
                <a:srgbClr val="00205C"/>
              </a:solidFill>
              <a:effectLst/>
              <a:uLnTx/>
              <a:uFillTx/>
              <a:latin typeface="Calibri" panose="020F0502020204030204"/>
              <a:ea typeface="+mj-ea"/>
              <a:cs typeface="+mj-cs"/>
            </a:endParaRPr>
          </a:p>
        </p:txBody>
      </p:sp>
      <p:sp>
        <p:nvSpPr>
          <p:cNvPr id="2063" name="Rectangle 2062">
            <a:extLst>
              <a:ext uri="{FF2B5EF4-FFF2-40B4-BE49-F238E27FC236}">
                <a16:creationId xmlns:a16="http://schemas.microsoft.com/office/drawing/2014/main" id="{9F3BD290-01C9-B82B-8519-1F443BC7F152}"/>
              </a:ext>
            </a:extLst>
          </p:cNvPr>
          <p:cNvSpPr/>
          <p:nvPr/>
        </p:nvSpPr>
        <p:spPr>
          <a:xfrm>
            <a:off x="228600" y="5927339"/>
            <a:ext cx="2801679" cy="867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7" name="Group 2066">
            <a:extLst>
              <a:ext uri="{FF2B5EF4-FFF2-40B4-BE49-F238E27FC236}">
                <a16:creationId xmlns:a16="http://schemas.microsoft.com/office/drawing/2014/main" id="{CE36B0BC-95EF-7B7D-DE6B-61E49892FE55}"/>
              </a:ext>
            </a:extLst>
          </p:cNvPr>
          <p:cNvGrpSpPr/>
          <p:nvPr/>
        </p:nvGrpSpPr>
        <p:grpSpPr>
          <a:xfrm>
            <a:off x="221506" y="1143000"/>
            <a:ext cx="11765279" cy="5509876"/>
            <a:chOff x="449854" y="1195724"/>
            <a:chExt cx="11765279" cy="5509876"/>
          </a:xfrm>
        </p:grpSpPr>
        <p:grpSp>
          <p:nvGrpSpPr>
            <p:cNvPr id="2068" name="Group 2067">
              <a:extLst>
                <a:ext uri="{FF2B5EF4-FFF2-40B4-BE49-F238E27FC236}">
                  <a16:creationId xmlns:a16="http://schemas.microsoft.com/office/drawing/2014/main" id="{D30DC12F-C4BA-697C-67CB-3387BECB1C52}"/>
                </a:ext>
              </a:extLst>
            </p:cNvPr>
            <p:cNvGrpSpPr/>
            <p:nvPr/>
          </p:nvGrpSpPr>
          <p:grpSpPr>
            <a:xfrm>
              <a:off x="449854" y="1195724"/>
              <a:ext cx="11765279" cy="5509876"/>
              <a:chOff x="449854" y="1171765"/>
              <a:chExt cx="11765279" cy="5509876"/>
            </a:xfrm>
          </p:grpSpPr>
          <p:grpSp>
            <p:nvGrpSpPr>
              <p:cNvPr id="2070" name="Group 2069">
                <a:extLst>
                  <a:ext uri="{FF2B5EF4-FFF2-40B4-BE49-F238E27FC236}">
                    <a16:creationId xmlns:a16="http://schemas.microsoft.com/office/drawing/2014/main" id="{290DF084-29CB-B0D9-B8AE-4A5D6D20ACDC}"/>
                  </a:ext>
                </a:extLst>
              </p:cNvPr>
              <p:cNvGrpSpPr/>
              <p:nvPr/>
            </p:nvGrpSpPr>
            <p:grpSpPr>
              <a:xfrm>
                <a:off x="449854" y="1171765"/>
                <a:ext cx="11765279" cy="5509876"/>
                <a:chOff x="228600" y="1271924"/>
                <a:chExt cx="11765279" cy="5509876"/>
              </a:xfrm>
            </p:grpSpPr>
            <p:grpSp>
              <p:nvGrpSpPr>
                <p:cNvPr id="2072" name="Group 2071">
                  <a:extLst>
                    <a:ext uri="{FF2B5EF4-FFF2-40B4-BE49-F238E27FC236}">
                      <a16:creationId xmlns:a16="http://schemas.microsoft.com/office/drawing/2014/main" id="{CF5754FF-7B5B-8E0D-4E37-30C8755057B4}"/>
                    </a:ext>
                  </a:extLst>
                </p:cNvPr>
                <p:cNvGrpSpPr/>
                <p:nvPr/>
              </p:nvGrpSpPr>
              <p:grpSpPr>
                <a:xfrm>
                  <a:off x="228600" y="1271924"/>
                  <a:ext cx="11765279" cy="5509876"/>
                  <a:chOff x="0" y="1286171"/>
                  <a:chExt cx="11765279" cy="5509876"/>
                </a:xfrm>
              </p:grpSpPr>
              <p:pic>
                <p:nvPicPr>
                  <p:cNvPr id="2074" name="Picture 2073">
                    <a:extLst>
                      <a:ext uri="{FF2B5EF4-FFF2-40B4-BE49-F238E27FC236}">
                        <a16:creationId xmlns:a16="http://schemas.microsoft.com/office/drawing/2014/main" id="{0E63C7E1-8EEB-CE29-8422-91DAEFE6022F}"/>
                      </a:ext>
                    </a:extLst>
                  </p:cNvPr>
                  <p:cNvPicPr>
                    <a:picLocks noChangeAspect="1"/>
                  </p:cNvPicPr>
                  <p:nvPr/>
                </p:nvPicPr>
                <p:blipFill>
                  <a:blip r:embed="rId3">
                    <a:biLevel thresh="75000"/>
                  </a:blip>
                  <a:stretch>
                    <a:fillRect/>
                  </a:stretch>
                </p:blipFill>
                <p:spPr>
                  <a:xfrm>
                    <a:off x="3037777" y="5441687"/>
                    <a:ext cx="906204" cy="552218"/>
                  </a:xfrm>
                  <a:prstGeom prst="rect">
                    <a:avLst/>
                  </a:prstGeom>
                </p:spPr>
              </p:pic>
              <p:cxnSp>
                <p:nvCxnSpPr>
                  <p:cNvPr id="2075" name="Straight Arrow Connector 2074">
                    <a:extLst>
                      <a:ext uri="{FF2B5EF4-FFF2-40B4-BE49-F238E27FC236}">
                        <a16:creationId xmlns:a16="http://schemas.microsoft.com/office/drawing/2014/main" id="{5C508CFB-E4B3-59DF-38BB-AE7A4791AA16}"/>
                      </a:ext>
                    </a:extLst>
                  </p:cNvPr>
                  <p:cNvCxnSpPr>
                    <a:cxnSpLocks/>
                  </p:cNvCxnSpPr>
                  <p:nvPr/>
                </p:nvCxnSpPr>
                <p:spPr>
                  <a:xfrm flipV="1">
                    <a:off x="3566374" y="5903154"/>
                    <a:ext cx="0" cy="444623"/>
                  </a:xfrm>
                  <a:prstGeom prst="straightConnector1">
                    <a:avLst/>
                  </a:prstGeom>
                  <a:noFill/>
                  <a:ln w="28575" cap="flat" cmpd="sng" algn="ctr">
                    <a:solidFill>
                      <a:srgbClr val="F16829"/>
                    </a:solidFill>
                    <a:prstDash val="solid"/>
                    <a:miter lim="800000"/>
                    <a:tailEnd type="triangle"/>
                  </a:ln>
                  <a:effectLst/>
                </p:spPr>
              </p:cxnSp>
              <p:graphicFrame>
                <p:nvGraphicFramePr>
                  <p:cNvPr id="2076" name="Diagram 2075">
                    <a:extLst>
                      <a:ext uri="{FF2B5EF4-FFF2-40B4-BE49-F238E27FC236}">
                        <a16:creationId xmlns:a16="http://schemas.microsoft.com/office/drawing/2014/main" id="{7D6828A8-533B-F5C1-C582-CC9994270C86}"/>
                      </a:ext>
                    </a:extLst>
                  </p:cNvPr>
                  <p:cNvGraphicFramePr/>
                  <p:nvPr>
                    <p:extLst>
                      <p:ext uri="{D42A27DB-BD31-4B8C-83A1-F6EECF244321}">
                        <p14:modId xmlns:p14="http://schemas.microsoft.com/office/powerpoint/2010/main" val="3157491581"/>
                      </p:ext>
                    </p:extLst>
                  </p:nvPr>
                </p:nvGraphicFramePr>
                <p:xfrm>
                  <a:off x="0" y="3281986"/>
                  <a:ext cx="11765279" cy="21597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77" name="Picture 2" descr="Imperial College London – Catholic Chaplaincy to the Universities and other  Institutes of Higher Education, Diocese of Westminster, London, UK">
                    <a:extLst>
                      <a:ext uri="{FF2B5EF4-FFF2-40B4-BE49-F238E27FC236}">
                        <a16:creationId xmlns:a16="http://schemas.microsoft.com/office/drawing/2014/main" id="{3293313C-0EB3-34AA-5B6B-C91A21C6CE2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 t="37285" r="2169" b="37452"/>
                  <a:stretch/>
                </p:blipFill>
                <p:spPr bwMode="auto">
                  <a:xfrm>
                    <a:off x="3507092" y="2860340"/>
                    <a:ext cx="2372206" cy="59005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4" descr="Epiverse-TRACE developer space -">
                    <a:extLst>
                      <a:ext uri="{FF2B5EF4-FFF2-40B4-BE49-F238E27FC236}">
                        <a16:creationId xmlns:a16="http://schemas.microsoft.com/office/drawing/2014/main" id="{6D1E3148-0238-2CEE-7B10-B4E528A5E35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53920"/>
                  <a:stretch/>
                </p:blipFill>
                <p:spPr bwMode="auto">
                  <a:xfrm>
                    <a:off x="5140450" y="5502493"/>
                    <a:ext cx="1484375" cy="491412"/>
                  </a:xfrm>
                  <a:prstGeom prst="rect">
                    <a:avLst/>
                  </a:prstGeom>
                  <a:noFill/>
                  <a:extLst>
                    <a:ext uri="{909E8E84-426E-40DD-AFC4-6F175D3DCCD1}">
                      <a14:hiddenFill xmlns:a14="http://schemas.microsoft.com/office/drawing/2010/main">
                        <a:solidFill>
                          <a:srgbClr val="FFFFFF"/>
                        </a:solidFill>
                      </a14:hiddenFill>
                    </a:ext>
                  </a:extLst>
                </p:spPr>
              </p:pic>
              <p:pic>
                <p:nvPicPr>
                  <p:cNvPr id="2079" name="Picture 8" descr="COVID-19 and Mental Health (CMH) Initiative: About - CIHR">
                    <a:extLst>
                      <a:ext uri="{FF2B5EF4-FFF2-40B4-BE49-F238E27FC236}">
                        <a16:creationId xmlns:a16="http://schemas.microsoft.com/office/drawing/2014/main" id="{98564985-6ACE-2033-8137-DAAFC5446E4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9496" y="2676650"/>
                    <a:ext cx="2031096" cy="759630"/>
                  </a:xfrm>
                  <a:prstGeom prst="rect">
                    <a:avLst/>
                  </a:prstGeom>
                  <a:noFill/>
                  <a:extLst>
                    <a:ext uri="{909E8E84-426E-40DD-AFC4-6F175D3DCCD1}">
                      <a14:hiddenFill xmlns:a14="http://schemas.microsoft.com/office/drawing/2010/main">
                        <a:solidFill>
                          <a:srgbClr val="FFFFFF"/>
                        </a:solidFill>
                      </a14:hiddenFill>
                    </a:ext>
                  </a:extLst>
                </p:spPr>
              </p:pic>
              <p:sp>
                <p:nvSpPr>
                  <p:cNvPr id="2080" name="Left Brace 2079">
                    <a:extLst>
                      <a:ext uri="{FF2B5EF4-FFF2-40B4-BE49-F238E27FC236}">
                        <a16:creationId xmlns:a16="http://schemas.microsoft.com/office/drawing/2014/main" id="{2FB065B4-EEA2-5976-6555-608FC091B73F}"/>
                      </a:ext>
                    </a:extLst>
                  </p:cNvPr>
                  <p:cNvSpPr/>
                  <p:nvPr/>
                </p:nvSpPr>
                <p:spPr>
                  <a:xfrm rot="5400000">
                    <a:off x="2357083" y="2187094"/>
                    <a:ext cx="366426" cy="2807369"/>
                  </a:xfrm>
                  <a:prstGeom prst="leftBrace">
                    <a:avLst/>
                  </a:prstGeom>
                  <a:noFill/>
                  <a:ln w="6350" cap="flat" cmpd="sng" algn="ctr">
                    <a:solidFill>
                      <a:srgbClr val="0099D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81" name="Right Brace 2080">
                    <a:extLst>
                      <a:ext uri="{FF2B5EF4-FFF2-40B4-BE49-F238E27FC236}">
                        <a16:creationId xmlns:a16="http://schemas.microsoft.com/office/drawing/2014/main" id="{B5603600-956D-BAED-4AA5-E52B243FABCA}"/>
                      </a:ext>
                    </a:extLst>
                  </p:cNvPr>
                  <p:cNvSpPr/>
                  <p:nvPr/>
                </p:nvSpPr>
                <p:spPr>
                  <a:xfrm rot="5400000">
                    <a:off x="3308972" y="4082806"/>
                    <a:ext cx="366427" cy="2159701"/>
                  </a:xfrm>
                  <a:prstGeom prst="rightBrace">
                    <a:avLst/>
                  </a:prstGeom>
                  <a:noFill/>
                  <a:ln w="6350" cap="flat" cmpd="sng" algn="ctr">
                    <a:solidFill>
                      <a:srgbClr val="0099D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82" name="Right Brace 2081">
                    <a:extLst>
                      <a:ext uri="{FF2B5EF4-FFF2-40B4-BE49-F238E27FC236}">
                        <a16:creationId xmlns:a16="http://schemas.microsoft.com/office/drawing/2014/main" id="{6EBEB671-271C-1924-07D6-E4BA9BDA628C}"/>
                      </a:ext>
                    </a:extLst>
                  </p:cNvPr>
                  <p:cNvSpPr/>
                  <p:nvPr/>
                </p:nvSpPr>
                <p:spPr>
                  <a:xfrm rot="5400000">
                    <a:off x="5699423" y="4082806"/>
                    <a:ext cx="366427" cy="2159701"/>
                  </a:xfrm>
                  <a:prstGeom prst="rightBrace">
                    <a:avLst/>
                  </a:prstGeom>
                  <a:noFill/>
                  <a:ln w="6350" cap="flat" cmpd="sng" algn="ctr">
                    <a:solidFill>
                      <a:srgbClr val="0099D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pic>
                <p:nvPicPr>
                  <p:cNvPr id="2083" name="Picture 4" descr="Epiverse-TRACE developer space -">
                    <a:extLst>
                      <a:ext uri="{FF2B5EF4-FFF2-40B4-BE49-F238E27FC236}">
                        <a16:creationId xmlns:a16="http://schemas.microsoft.com/office/drawing/2014/main" id="{E83B568D-DE4E-BFC3-8120-65DF55A28A2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53920"/>
                  <a:stretch/>
                </p:blipFill>
                <p:spPr bwMode="auto">
                  <a:xfrm>
                    <a:off x="409846" y="5484189"/>
                    <a:ext cx="1484375" cy="491412"/>
                  </a:xfrm>
                  <a:prstGeom prst="rect">
                    <a:avLst/>
                  </a:prstGeom>
                  <a:noFill/>
                  <a:extLst>
                    <a:ext uri="{909E8E84-426E-40DD-AFC4-6F175D3DCCD1}">
                      <a14:hiddenFill xmlns:a14="http://schemas.microsoft.com/office/drawing/2010/main">
                        <a:solidFill>
                          <a:srgbClr val="FFFFFF"/>
                        </a:solidFill>
                      </a14:hiddenFill>
                    </a:ext>
                  </a:extLst>
                </p:spPr>
              </p:pic>
              <p:sp>
                <p:nvSpPr>
                  <p:cNvPr id="2084" name="Right Brace 2083">
                    <a:extLst>
                      <a:ext uri="{FF2B5EF4-FFF2-40B4-BE49-F238E27FC236}">
                        <a16:creationId xmlns:a16="http://schemas.microsoft.com/office/drawing/2014/main" id="{F6721741-A196-0C19-2A91-087E4327321B}"/>
                      </a:ext>
                    </a:extLst>
                  </p:cNvPr>
                  <p:cNvSpPr/>
                  <p:nvPr/>
                </p:nvSpPr>
                <p:spPr>
                  <a:xfrm rot="5400000">
                    <a:off x="968819" y="4064502"/>
                    <a:ext cx="366427" cy="2159701"/>
                  </a:xfrm>
                  <a:prstGeom prst="rightBrace">
                    <a:avLst/>
                  </a:prstGeom>
                  <a:noFill/>
                  <a:ln w="6350" cap="flat" cmpd="sng" algn="ctr">
                    <a:solidFill>
                      <a:srgbClr val="0099D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85" name="TextBox 2084">
                    <a:extLst>
                      <a:ext uri="{FF2B5EF4-FFF2-40B4-BE49-F238E27FC236}">
                        <a16:creationId xmlns:a16="http://schemas.microsoft.com/office/drawing/2014/main" id="{A229D1B3-C0AE-EF05-951E-CD9AC45E60A0}"/>
                      </a:ext>
                    </a:extLst>
                  </p:cNvPr>
                  <p:cNvSpPr txBox="1"/>
                  <p:nvPr/>
                </p:nvSpPr>
                <p:spPr>
                  <a:xfrm>
                    <a:off x="27741" y="1286171"/>
                    <a:ext cx="2906545" cy="738664"/>
                  </a:xfrm>
                  <a:prstGeom prst="rect">
                    <a:avLst/>
                  </a:prstGeom>
                  <a:solidFill>
                    <a:srgbClr val="F4A81D"/>
                  </a:solid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rPr>
                      <a:t>Expertise in evidence synthesis methodologies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rPr>
                      <a:t>AI tools for parameter extraction</a:t>
                    </a:r>
                  </a:p>
                </p:txBody>
              </p:sp>
              <p:pic>
                <p:nvPicPr>
                  <p:cNvPr id="2086" name="Picture 2085">
                    <a:extLst>
                      <a:ext uri="{FF2B5EF4-FFF2-40B4-BE49-F238E27FC236}">
                        <a16:creationId xmlns:a16="http://schemas.microsoft.com/office/drawing/2014/main" id="{0146D8BF-E22A-587C-BA6F-86CB59BF9C2D}"/>
                      </a:ext>
                    </a:extLst>
                  </p:cNvPr>
                  <p:cNvPicPr>
                    <a:picLocks noChangeAspect="1"/>
                  </p:cNvPicPr>
                  <p:nvPr/>
                </p:nvPicPr>
                <p:blipFill>
                  <a:blip r:embed="rId12"/>
                  <a:stretch>
                    <a:fillRect/>
                  </a:stretch>
                </p:blipFill>
                <p:spPr>
                  <a:xfrm>
                    <a:off x="2000433" y="2150477"/>
                    <a:ext cx="1384424" cy="498104"/>
                  </a:xfrm>
                  <a:prstGeom prst="rect">
                    <a:avLst/>
                  </a:prstGeom>
                </p:spPr>
              </p:pic>
              <p:sp>
                <p:nvSpPr>
                  <p:cNvPr id="2087" name="TextBox 2086">
                    <a:extLst>
                      <a:ext uri="{FF2B5EF4-FFF2-40B4-BE49-F238E27FC236}">
                        <a16:creationId xmlns:a16="http://schemas.microsoft.com/office/drawing/2014/main" id="{8F8698AB-9344-F2F6-63CE-59EFBA54926D}"/>
                      </a:ext>
                    </a:extLst>
                  </p:cNvPr>
                  <p:cNvSpPr txBox="1"/>
                  <p:nvPr/>
                </p:nvSpPr>
                <p:spPr>
                  <a:xfrm>
                    <a:off x="5018658" y="6272827"/>
                    <a:ext cx="2309422" cy="523220"/>
                  </a:xfrm>
                  <a:prstGeom prst="rect">
                    <a:avLst/>
                  </a:prstGeom>
                  <a:solidFill>
                    <a:srgbClr val="F4A81D"/>
                  </a:solid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rPr>
                      <a:t>Analytical tools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rPr>
                      <a:t>{</a:t>
                    </a:r>
                    <a:r>
                      <a:rPr kumimoji="0" lang="en-US" sz="1400" b="0" i="0" u="none" strike="noStrike" kern="0" cap="none" spc="0" normalizeH="0" baseline="0" noProof="0" dirty="0" err="1">
                        <a:ln>
                          <a:noFill/>
                        </a:ln>
                        <a:solidFill>
                          <a:srgbClr val="000000"/>
                        </a:solidFill>
                        <a:effectLst/>
                        <a:uLnTx/>
                        <a:uFillTx/>
                      </a:rPr>
                      <a:t>Epiparameter</a:t>
                    </a:r>
                    <a:r>
                      <a:rPr kumimoji="0" lang="en-US" sz="1400" b="0" i="0" u="none" strike="noStrike" kern="0" cap="none" spc="0" normalizeH="0" baseline="0" noProof="0" dirty="0">
                        <a:ln>
                          <a:noFill/>
                        </a:ln>
                        <a:solidFill>
                          <a:srgbClr val="000000"/>
                        </a:solidFill>
                        <a:effectLst/>
                        <a:uLnTx/>
                        <a:uFillTx/>
                      </a:rPr>
                      <a:t>} package</a:t>
                    </a:r>
                  </a:p>
                </p:txBody>
              </p:sp>
              <p:sp>
                <p:nvSpPr>
                  <p:cNvPr id="2088" name="TextBox 2087">
                    <a:extLst>
                      <a:ext uri="{FF2B5EF4-FFF2-40B4-BE49-F238E27FC236}">
                        <a16:creationId xmlns:a16="http://schemas.microsoft.com/office/drawing/2014/main" id="{DC955C71-B119-50FF-076D-9DD4DE5B30F3}"/>
                      </a:ext>
                    </a:extLst>
                  </p:cNvPr>
                  <p:cNvSpPr txBox="1"/>
                  <p:nvPr/>
                </p:nvSpPr>
                <p:spPr>
                  <a:xfrm>
                    <a:off x="2700235" y="6283774"/>
                    <a:ext cx="1613713" cy="307777"/>
                  </a:xfrm>
                  <a:prstGeom prst="rect">
                    <a:avLst/>
                  </a:prstGeom>
                  <a:solidFill>
                    <a:srgbClr val="F4A81D"/>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Federated analytics</a:t>
                    </a:r>
                  </a:p>
                </p:txBody>
              </p:sp>
              <p:cxnSp>
                <p:nvCxnSpPr>
                  <p:cNvPr id="2089" name="Straight Arrow Connector 2088">
                    <a:extLst>
                      <a:ext uri="{FF2B5EF4-FFF2-40B4-BE49-F238E27FC236}">
                        <a16:creationId xmlns:a16="http://schemas.microsoft.com/office/drawing/2014/main" id="{033D15B6-49AD-79C6-C9E1-2E7AEEDD8E0C}"/>
                      </a:ext>
                    </a:extLst>
                  </p:cNvPr>
                  <p:cNvCxnSpPr>
                    <a:cxnSpLocks/>
                    <a:endCxn id="2086" idx="1"/>
                  </p:cNvCxnSpPr>
                  <p:nvPr/>
                </p:nvCxnSpPr>
                <p:spPr>
                  <a:xfrm>
                    <a:off x="1614748" y="2014121"/>
                    <a:ext cx="385685" cy="385408"/>
                  </a:xfrm>
                  <a:prstGeom prst="straightConnector1">
                    <a:avLst/>
                  </a:prstGeom>
                  <a:noFill/>
                  <a:ln w="28575" cap="flat" cmpd="sng" algn="ctr">
                    <a:solidFill>
                      <a:srgbClr val="F16829"/>
                    </a:solidFill>
                    <a:prstDash val="solid"/>
                    <a:miter lim="800000"/>
                    <a:tailEnd type="triangle"/>
                  </a:ln>
                  <a:effectLst/>
                </p:spPr>
              </p:cxnSp>
              <p:cxnSp>
                <p:nvCxnSpPr>
                  <p:cNvPr id="2090" name="Straight Arrow Connector 2089">
                    <a:extLst>
                      <a:ext uri="{FF2B5EF4-FFF2-40B4-BE49-F238E27FC236}">
                        <a16:creationId xmlns:a16="http://schemas.microsoft.com/office/drawing/2014/main" id="{DFD5F4DF-271A-4234-6934-7E0761039B81}"/>
                      </a:ext>
                    </a:extLst>
                  </p:cNvPr>
                  <p:cNvCxnSpPr>
                    <a:cxnSpLocks/>
                  </p:cNvCxnSpPr>
                  <p:nvPr/>
                </p:nvCxnSpPr>
                <p:spPr>
                  <a:xfrm flipH="1">
                    <a:off x="1575287" y="2004651"/>
                    <a:ext cx="39461" cy="712368"/>
                  </a:xfrm>
                  <a:prstGeom prst="straightConnector1">
                    <a:avLst/>
                  </a:prstGeom>
                  <a:noFill/>
                  <a:ln w="28575" cap="flat" cmpd="sng" algn="ctr">
                    <a:solidFill>
                      <a:srgbClr val="F16829"/>
                    </a:solidFill>
                    <a:prstDash val="solid"/>
                    <a:miter lim="800000"/>
                    <a:tailEnd type="triangle"/>
                  </a:ln>
                  <a:effectLst/>
                </p:spPr>
              </p:cxnSp>
              <p:cxnSp>
                <p:nvCxnSpPr>
                  <p:cNvPr id="2091" name="Straight Arrow Connector 2090">
                    <a:extLst>
                      <a:ext uri="{FF2B5EF4-FFF2-40B4-BE49-F238E27FC236}">
                        <a16:creationId xmlns:a16="http://schemas.microsoft.com/office/drawing/2014/main" id="{DC957E8B-BDBB-C2BB-6994-652650CC2E72}"/>
                      </a:ext>
                    </a:extLst>
                  </p:cNvPr>
                  <p:cNvCxnSpPr>
                    <a:cxnSpLocks/>
                  </p:cNvCxnSpPr>
                  <p:nvPr/>
                </p:nvCxnSpPr>
                <p:spPr>
                  <a:xfrm>
                    <a:off x="5140450" y="2024835"/>
                    <a:ext cx="0" cy="760903"/>
                  </a:xfrm>
                  <a:prstGeom prst="straightConnector1">
                    <a:avLst/>
                  </a:prstGeom>
                  <a:noFill/>
                  <a:ln w="28575" cap="flat" cmpd="sng" algn="ctr">
                    <a:solidFill>
                      <a:srgbClr val="F16829"/>
                    </a:solidFill>
                    <a:prstDash val="solid"/>
                    <a:miter lim="800000"/>
                    <a:tailEnd type="triangle"/>
                  </a:ln>
                  <a:effectLst/>
                </p:spPr>
              </p:cxnSp>
              <p:cxnSp>
                <p:nvCxnSpPr>
                  <p:cNvPr id="2092" name="Straight Arrow Connector 2091">
                    <a:extLst>
                      <a:ext uri="{FF2B5EF4-FFF2-40B4-BE49-F238E27FC236}">
                        <a16:creationId xmlns:a16="http://schemas.microsoft.com/office/drawing/2014/main" id="{ED361336-F329-D95A-2011-11543FCB0A89}"/>
                      </a:ext>
                    </a:extLst>
                  </p:cNvPr>
                  <p:cNvCxnSpPr>
                    <a:cxnSpLocks/>
                  </p:cNvCxnSpPr>
                  <p:nvPr/>
                </p:nvCxnSpPr>
                <p:spPr>
                  <a:xfrm flipV="1">
                    <a:off x="5876682" y="5909113"/>
                    <a:ext cx="0" cy="363714"/>
                  </a:xfrm>
                  <a:prstGeom prst="straightConnector1">
                    <a:avLst/>
                  </a:prstGeom>
                  <a:noFill/>
                  <a:ln w="28575" cap="flat" cmpd="sng" algn="ctr">
                    <a:solidFill>
                      <a:srgbClr val="F16829"/>
                    </a:solidFill>
                    <a:prstDash val="solid"/>
                    <a:miter lim="800000"/>
                    <a:tailEnd type="triangle"/>
                  </a:ln>
                  <a:effectLst/>
                </p:spPr>
              </p:cxnSp>
              <p:sp>
                <p:nvSpPr>
                  <p:cNvPr id="2093" name="TextBox 2092">
                    <a:extLst>
                      <a:ext uri="{FF2B5EF4-FFF2-40B4-BE49-F238E27FC236}">
                        <a16:creationId xmlns:a16="http://schemas.microsoft.com/office/drawing/2014/main" id="{6220E6DC-3571-8EB6-E939-EBCE4FB9BAFB}"/>
                      </a:ext>
                    </a:extLst>
                  </p:cNvPr>
                  <p:cNvSpPr txBox="1"/>
                  <p:nvPr/>
                </p:nvSpPr>
                <p:spPr>
                  <a:xfrm>
                    <a:off x="4260999" y="1287825"/>
                    <a:ext cx="2372206" cy="738664"/>
                  </a:xfrm>
                  <a:prstGeom prst="rect">
                    <a:avLst/>
                  </a:prstGeom>
                  <a:solidFill>
                    <a:srgbClr val="F4A81D"/>
                  </a:solid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rPr>
                      <a:t>Extraction of parameters for 9 priority diseases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rPr>
                      <a:t>{</a:t>
                    </a:r>
                    <a:r>
                      <a:rPr kumimoji="0" lang="en-US" sz="1400" b="0" i="0" u="none" strike="noStrike" kern="0" cap="none" spc="0" normalizeH="0" baseline="0" noProof="0" dirty="0" err="1">
                        <a:ln>
                          <a:noFill/>
                        </a:ln>
                        <a:solidFill>
                          <a:srgbClr val="000000"/>
                        </a:solidFill>
                        <a:effectLst/>
                        <a:uLnTx/>
                        <a:uFillTx/>
                      </a:rPr>
                      <a:t>EpiReview</a:t>
                    </a:r>
                    <a:r>
                      <a:rPr kumimoji="0" lang="en-US" sz="1400" b="0" i="0" u="none" strike="noStrike" kern="0" cap="none" spc="0" normalizeH="0" baseline="0" noProof="0" dirty="0">
                        <a:ln>
                          <a:noFill/>
                        </a:ln>
                        <a:solidFill>
                          <a:srgbClr val="000000"/>
                        </a:solidFill>
                        <a:effectLst/>
                        <a:uLnTx/>
                        <a:uFillTx/>
                      </a:rPr>
                      <a:t>} package</a:t>
                    </a:r>
                  </a:p>
                </p:txBody>
              </p:sp>
            </p:grpSp>
            <p:pic>
              <p:nvPicPr>
                <p:cNvPr id="2073" name="Picture 2072">
                  <a:extLst>
                    <a:ext uri="{FF2B5EF4-FFF2-40B4-BE49-F238E27FC236}">
                      <a16:creationId xmlns:a16="http://schemas.microsoft.com/office/drawing/2014/main" id="{CDEBCC13-72F3-1A5B-57F0-238BA629C4FF}"/>
                    </a:ext>
                  </a:extLst>
                </p:cNvPr>
                <p:cNvPicPr>
                  <a:picLocks noChangeAspect="1"/>
                </p:cNvPicPr>
                <p:nvPr/>
              </p:nvPicPr>
              <p:blipFill>
                <a:blip r:embed="rId13"/>
                <a:stretch>
                  <a:fillRect/>
                </a:stretch>
              </p:blipFill>
              <p:spPr>
                <a:xfrm>
                  <a:off x="607064" y="2092946"/>
                  <a:ext cx="627807" cy="622575"/>
                </a:xfrm>
                <a:prstGeom prst="rect">
                  <a:avLst/>
                </a:prstGeom>
              </p:spPr>
            </p:pic>
          </p:grpSp>
          <p:cxnSp>
            <p:nvCxnSpPr>
              <p:cNvPr id="2071" name="Straight Arrow Connector 2070">
                <a:extLst>
                  <a:ext uri="{FF2B5EF4-FFF2-40B4-BE49-F238E27FC236}">
                    <a16:creationId xmlns:a16="http://schemas.microsoft.com/office/drawing/2014/main" id="{21C07ECC-6824-DDBD-80B0-B0BE6D7A3E54}"/>
                  </a:ext>
                </a:extLst>
              </p:cNvPr>
              <p:cNvCxnSpPr>
                <a:cxnSpLocks/>
              </p:cNvCxnSpPr>
              <p:nvPr/>
            </p:nvCxnSpPr>
            <p:spPr>
              <a:xfrm flipH="1">
                <a:off x="1388780" y="1906113"/>
                <a:ext cx="675732" cy="448373"/>
              </a:xfrm>
              <a:prstGeom prst="straightConnector1">
                <a:avLst/>
              </a:prstGeom>
              <a:noFill/>
              <a:ln w="28575" cap="flat" cmpd="sng" algn="ctr">
                <a:solidFill>
                  <a:srgbClr val="F16829"/>
                </a:solidFill>
                <a:prstDash val="solid"/>
                <a:miter lim="800000"/>
                <a:tailEnd type="triangle"/>
              </a:ln>
              <a:effectLst/>
            </p:spPr>
          </p:cxnSp>
        </p:grpSp>
        <p:sp>
          <p:nvSpPr>
            <p:cNvPr id="2069" name="Left Brace 2068">
              <a:extLst>
                <a:ext uri="{FF2B5EF4-FFF2-40B4-BE49-F238E27FC236}">
                  <a16:creationId xmlns:a16="http://schemas.microsoft.com/office/drawing/2014/main" id="{2A0CCBA4-0C88-7FA1-124A-1D1D3590ACFC}"/>
                </a:ext>
              </a:extLst>
            </p:cNvPr>
            <p:cNvSpPr/>
            <p:nvPr/>
          </p:nvSpPr>
          <p:spPr>
            <a:xfrm rot="5400000">
              <a:off x="6080325" y="2415375"/>
              <a:ext cx="353298" cy="2159702"/>
            </a:xfrm>
            <a:prstGeom prst="leftBrace">
              <a:avLst/>
            </a:prstGeom>
            <a:noFill/>
            <a:ln w="6350" cap="flat" cmpd="sng" algn="ctr">
              <a:solidFill>
                <a:srgbClr val="0099D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1524265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BFAB8-EFA4-44AF-A9EB-3B32D4347790}"/>
              </a:ext>
            </a:extLst>
          </p:cNvPr>
          <p:cNvSpPr>
            <a:spLocks noGrp="1"/>
          </p:cNvSpPr>
          <p:nvPr>
            <p:ph type="title"/>
          </p:nvPr>
        </p:nvSpPr>
        <p:spPr>
          <a:xfrm>
            <a:off x="15766" y="184407"/>
            <a:ext cx="10515600" cy="799695"/>
          </a:xfrm>
        </p:spPr>
        <p:txBody>
          <a:bodyPr>
            <a:normAutofit/>
          </a:bodyPr>
          <a:lstStyle/>
          <a:p>
            <a:r>
              <a:rPr lang="en-US" sz="2600" b="1" dirty="0">
                <a:solidFill>
                  <a:srgbClr val="00205C"/>
                </a:solidFill>
                <a:latin typeface="Calibri" panose="020F0502020204030204"/>
              </a:rPr>
              <a:t> How to Join and Contribute to the WHO Epi parameter community</a:t>
            </a:r>
          </a:p>
        </p:txBody>
      </p:sp>
      <p:cxnSp>
        <p:nvCxnSpPr>
          <p:cNvPr id="8" name="Straight Connector 7">
            <a:extLst>
              <a:ext uri="{FF2B5EF4-FFF2-40B4-BE49-F238E27FC236}">
                <a16:creationId xmlns:a16="http://schemas.microsoft.com/office/drawing/2014/main" id="{2CF34AF0-B048-4BE8-880B-1D6C56A9362C}"/>
              </a:ext>
            </a:extLst>
          </p:cNvPr>
          <p:cNvCxnSpPr>
            <a:cxnSpLocks/>
          </p:cNvCxnSpPr>
          <p:nvPr/>
        </p:nvCxnSpPr>
        <p:spPr>
          <a:xfrm>
            <a:off x="187100" y="349140"/>
            <a:ext cx="11572875"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52E1954-B15F-633B-BECD-8D9EA5B5C554}"/>
              </a:ext>
            </a:extLst>
          </p:cNvPr>
          <p:cNvGrpSpPr/>
          <p:nvPr/>
        </p:nvGrpSpPr>
        <p:grpSpPr>
          <a:xfrm>
            <a:off x="5036757" y="921776"/>
            <a:ext cx="3264852" cy="3163878"/>
            <a:chOff x="6743575" y="561041"/>
            <a:chExt cx="3866309" cy="3829872"/>
          </a:xfrm>
        </p:grpSpPr>
        <p:sp>
          <p:nvSpPr>
            <p:cNvPr id="4" name="TextBox 3">
              <a:extLst>
                <a:ext uri="{FF2B5EF4-FFF2-40B4-BE49-F238E27FC236}">
                  <a16:creationId xmlns:a16="http://schemas.microsoft.com/office/drawing/2014/main" id="{561AE25B-EF49-D255-B956-17248C6213AE}"/>
                </a:ext>
              </a:extLst>
            </p:cNvPr>
            <p:cNvSpPr txBox="1"/>
            <p:nvPr/>
          </p:nvSpPr>
          <p:spPr>
            <a:xfrm>
              <a:off x="6743575" y="561041"/>
              <a:ext cx="361334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hlinkClick r:id="rId3"/>
                </a:rPr>
                <a:t>GitHub</a:t>
              </a:r>
              <a:endPar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D5CAB65B-BDBF-4E57-19DA-DB430DA3B8BF}"/>
                </a:ext>
              </a:extLst>
            </p:cNvPr>
            <p:cNvPicPr>
              <a:picLocks noChangeAspect="1"/>
            </p:cNvPicPr>
            <p:nvPr/>
          </p:nvPicPr>
          <p:blipFill>
            <a:blip r:embed="rId4"/>
            <a:stretch>
              <a:fillRect/>
            </a:stretch>
          </p:blipFill>
          <p:spPr>
            <a:xfrm>
              <a:off x="6743575" y="917420"/>
              <a:ext cx="3866309" cy="3473493"/>
            </a:xfrm>
            <a:prstGeom prst="rect">
              <a:avLst/>
            </a:prstGeom>
            <a:ln>
              <a:solidFill>
                <a:schemeClr val="tx1"/>
              </a:solidFill>
            </a:ln>
          </p:spPr>
        </p:pic>
      </p:grpSp>
      <p:grpSp>
        <p:nvGrpSpPr>
          <p:cNvPr id="5" name="Group 4">
            <a:extLst>
              <a:ext uri="{FF2B5EF4-FFF2-40B4-BE49-F238E27FC236}">
                <a16:creationId xmlns:a16="http://schemas.microsoft.com/office/drawing/2014/main" id="{C47E9F23-1FFA-E4B2-ED35-25CF3608016C}"/>
              </a:ext>
            </a:extLst>
          </p:cNvPr>
          <p:cNvGrpSpPr/>
          <p:nvPr/>
        </p:nvGrpSpPr>
        <p:grpSpPr>
          <a:xfrm>
            <a:off x="8557293" y="3856843"/>
            <a:ext cx="3493421" cy="2452486"/>
            <a:chOff x="168714" y="3059668"/>
            <a:chExt cx="4968551" cy="2928287"/>
          </a:xfrm>
        </p:grpSpPr>
        <p:pic>
          <p:nvPicPr>
            <p:cNvPr id="6" name="Picture 5">
              <a:extLst>
                <a:ext uri="{FF2B5EF4-FFF2-40B4-BE49-F238E27FC236}">
                  <a16:creationId xmlns:a16="http://schemas.microsoft.com/office/drawing/2014/main" id="{1136C301-38DE-011A-C220-D102FD512BCE}"/>
                </a:ext>
              </a:extLst>
            </p:cNvPr>
            <p:cNvPicPr>
              <a:picLocks noChangeAspect="1"/>
            </p:cNvPicPr>
            <p:nvPr/>
          </p:nvPicPr>
          <p:blipFill>
            <a:blip r:embed="rId5"/>
            <a:stretch>
              <a:fillRect/>
            </a:stretch>
          </p:blipFill>
          <p:spPr>
            <a:xfrm>
              <a:off x="168714" y="3429000"/>
              <a:ext cx="4968551" cy="2558955"/>
            </a:xfrm>
            <a:prstGeom prst="rect">
              <a:avLst/>
            </a:prstGeom>
            <a:ln>
              <a:solidFill>
                <a:schemeClr val="tx1"/>
              </a:solidFill>
            </a:ln>
          </p:spPr>
        </p:pic>
        <p:sp>
          <p:nvSpPr>
            <p:cNvPr id="7" name="TextBox 6">
              <a:extLst>
                <a:ext uri="{FF2B5EF4-FFF2-40B4-BE49-F238E27FC236}">
                  <a16:creationId xmlns:a16="http://schemas.microsoft.com/office/drawing/2014/main" id="{1D7955EA-0147-5AF0-8B07-506108C3BD71}"/>
                </a:ext>
              </a:extLst>
            </p:cNvPr>
            <p:cNvSpPr txBox="1"/>
            <p:nvPr/>
          </p:nvSpPr>
          <p:spPr>
            <a:xfrm>
              <a:off x="514673" y="3059668"/>
              <a:ext cx="361334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hlinkClick r:id="rId6"/>
                </a:rPr>
                <a:t>Website</a:t>
              </a:r>
              <a:endPar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grpSp>
      <p:grpSp>
        <p:nvGrpSpPr>
          <p:cNvPr id="27" name="Group 26">
            <a:extLst>
              <a:ext uri="{FF2B5EF4-FFF2-40B4-BE49-F238E27FC236}">
                <a16:creationId xmlns:a16="http://schemas.microsoft.com/office/drawing/2014/main" id="{625B6379-7919-FF0C-D626-34C21CBAC6D8}"/>
              </a:ext>
            </a:extLst>
          </p:cNvPr>
          <p:cNvGrpSpPr/>
          <p:nvPr/>
        </p:nvGrpSpPr>
        <p:grpSpPr>
          <a:xfrm>
            <a:off x="473869" y="4697103"/>
            <a:ext cx="4429971" cy="1933893"/>
            <a:chOff x="227447" y="4272943"/>
            <a:chExt cx="4429971" cy="1933893"/>
          </a:xfrm>
        </p:grpSpPr>
        <p:sp>
          <p:nvSpPr>
            <p:cNvPr id="20" name="TextBox 19">
              <a:extLst>
                <a:ext uri="{FF2B5EF4-FFF2-40B4-BE49-F238E27FC236}">
                  <a16:creationId xmlns:a16="http://schemas.microsoft.com/office/drawing/2014/main" id="{BD4E7551-55D1-2318-A16B-47D23595B74B}"/>
                </a:ext>
              </a:extLst>
            </p:cNvPr>
            <p:cNvSpPr txBox="1"/>
            <p:nvPr/>
          </p:nvSpPr>
          <p:spPr>
            <a:xfrm>
              <a:off x="1163927" y="4272943"/>
              <a:ext cx="25262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rPr>
                <a:t>TWG virtual meetings</a:t>
              </a:r>
            </a:p>
          </p:txBody>
        </p:sp>
        <p:pic>
          <p:nvPicPr>
            <p:cNvPr id="24" name="Picture 23">
              <a:extLst>
                <a:ext uri="{FF2B5EF4-FFF2-40B4-BE49-F238E27FC236}">
                  <a16:creationId xmlns:a16="http://schemas.microsoft.com/office/drawing/2014/main" id="{8CB6CD09-83A3-7C49-9386-BF60D9F357A9}"/>
                </a:ext>
              </a:extLst>
            </p:cNvPr>
            <p:cNvPicPr>
              <a:picLocks noChangeAspect="1"/>
            </p:cNvPicPr>
            <p:nvPr/>
          </p:nvPicPr>
          <p:blipFill>
            <a:blip r:embed="rId7"/>
            <a:stretch>
              <a:fillRect/>
            </a:stretch>
          </p:blipFill>
          <p:spPr>
            <a:xfrm>
              <a:off x="227447" y="4629357"/>
              <a:ext cx="4429971" cy="1577479"/>
            </a:xfrm>
            <a:prstGeom prst="rect">
              <a:avLst/>
            </a:prstGeom>
          </p:spPr>
        </p:pic>
      </p:grpSp>
      <p:grpSp>
        <p:nvGrpSpPr>
          <p:cNvPr id="26" name="Group 25">
            <a:extLst>
              <a:ext uri="{FF2B5EF4-FFF2-40B4-BE49-F238E27FC236}">
                <a16:creationId xmlns:a16="http://schemas.microsoft.com/office/drawing/2014/main" id="{481013B7-8F64-34BE-F8CD-E741F623C3CC}"/>
              </a:ext>
            </a:extLst>
          </p:cNvPr>
          <p:cNvGrpSpPr/>
          <p:nvPr/>
        </p:nvGrpSpPr>
        <p:grpSpPr>
          <a:xfrm>
            <a:off x="5145461" y="4244559"/>
            <a:ext cx="3170210" cy="2476736"/>
            <a:chOff x="5103381" y="4134181"/>
            <a:chExt cx="3170210" cy="2476736"/>
          </a:xfrm>
        </p:grpSpPr>
        <p:pic>
          <p:nvPicPr>
            <p:cNvPr id="23" name="Picture 22">
              <a:extLst>
                <a:ext uri="{FF2B5EF4-FFF2-40B4-BE49-F238E27FC236}">
                  <a16:creationId xmlns:a16="http://schemas.microsoft.com/office/drawing/2014/main" id="{C34F62E1-8666-69AF-C002-6772CCDFE261}"/>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03382" y="4496428"/>
              <a:ext cx="3170209" cy="2114489"/>
            </a:xfrm>
            <a:prstGeom prst="rect">
              <a:avLst/>
            </a:prstGeom>
            <a:noFill/>
            <a:ln>
              <a:solidFill>
                <a:schemeClr val="tx1"/>
              </a:solidFill>
            </a:ln>
          </p:spPr>
        </p:pic>
        <p:sp>
          <p:nvSpPr>
            <p:cNvPr id="25" name="TextBox 24">
              <a:extLst>
                <a:ext uri="{FF2B5EF4-FFF2-40B4-BE49-F238E27FC236}">
                  <a16:creationId xmlns:a16="http://schemas.microsoft.com/office/drawing/2014/main" id="{6D7C2ACB-48BA-411D-59C4-1DFF6CF3ED29}"/>
                </a:ext>
              </a:extLst>
            </p:cNvPr>
            <p:cNvSpPr txBox="1"/>
            <p:nvPr/>
          </p:nvSpPr>
          <p:spPr>
            <a:xfrm>
              <a:off x="5103381" y="4134181"/>
              <a:ext cx="31702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rPr>
                <a:t>Outbreak analytics Hackathon</a:t>
              </a:r>
            </a:p>
          </p:txBody>
        </p:sp>
      </p:grpSp>
      <p:grpSp>
        <p:nvGrpSpPr>
          <p:cNvPr id="13" name="Group 12">
            <a:extLst>
              <a:ext uri="{FF2B5EF4-FFF2-40B4-BE49-F238E27FC236}">
                <a16:creationId xmlns:a16="http://schemas.microsoft.com/office/drawing/2014/main" id="{FD3949C9-4194-51EF-7E1C-FD2EC0A9C779}"/>
              </a:ext>
            </a:extLst>
          </p:cNvPr>
          <p:cNvGrpSpPr/>
          <p:nvPr/>
        </p:nvGrpSpPr>
        <p:grpSpPr>
          <a:xfrm>
            <a:off x="8343601" y="833867"/>
            <a:ext cx="3344314" cy="2797157"/>
            <a:chOff x="8343601" y="833867"/>
            <a:chExt cx="3344314" cy="2797157"/>
          </a:xfrm>
        </p:grpSpPr>
        <p:pic>
          <p:nvPicPr>
            <p:cNvPr id="10" name="Picture 9">
              <a:extLst>
                <a:ext uri="{FF2B5EF4-FFF2-40B4-BE49-F238E27FC236}">
                  <a16:creationId xmlns:a16="http://schemas.microsoft.com/office/drawing/2014/main" id="{6CD9B755-E226-4349-F596-2D72110BC715}"/>
                </a:ext>
              </a:extLst>
            </p:cNvPr>
            <p:cNvPicPr>
              <a:picLocks noChangeAspect="1"/>
            </p:cNvPicPr>
            <p:nvPr/>
          </p:nvPicPr>
          <p:blipFill>
            <a:blip r:embed="rId9"/>
            <a:stretch>
              <a:fillRect/>
            </a:stretch>
          </p:blipFill>
          <p:spPr>
            <a:xfrm>
              <a:off x="8557217" y="1159234"/>
              <a:ext cx="2511352" cy="1656640"/>
            </a:xfrm>
            <a:prstGeom prst="rect">
              <a:avLst/>
            </a:prstGeom>
          </p:spPr>
        </p:pic>
        <p:pic>
          <p:nvPicPr>
            <p:cNvPr id="14" name="Picture 13">
              <a:extLst>
                <a:ext uri="{FF2B5EF4-FFF2-40B4-BE49-F238E27FC236}">
                  <a16:creationId xmlns:a16="http://schemas.microsoft.com/office/drawing/2014/main" id="{93BAA047-A514-12AD-5B6F-AAB97E5D47C1}"/>
                </a:ext>
              </a:extLst>
            </p:cNvPr>
            <p:cNvPicPr>
              <a:picLocks noChangeAspect="1"/>
            </p:cNvPicPr>
            <p:nvPr/>
          </p:nvPicPr>
          <p:blipFill>
            <a:blip r:embed="rId10"/>
            <a:stretch>
              <a:fillRect/>
            </a:stretch>
          </p:blipFill>
          <p:spPr>
            <a:xfrm>
              <a:off x="9163843" y="1882142"/>
              <a:ext cx="2524072" cy="1748882"/>
            </a:xfrm>
            <a:prstGeom prst="rect">
              <a:avLst/>
            </a:prstGeom>
          </p:spPr>
        </p:pic>
        <p:sp>
          <p:nvSpPr>
            <p:cNvPr id="15" name="TextBox 14">
              <a:extLst>
                <a:ext uri="{FF2B5EF4-FFF2-40B4-BE49-F238E27FC236}">
                  <a16:creationId xmlns:a16="http://schemas.microsoft.com/office/drawing/2014/main" id="{D12302BE-5D26-3527-86F5-F26C1CFA491C}"/>
                </a:ext>
              </a:extLst>
            </p:cNvPr>
            <p:cNvSpPr txBox="1"/>
            <p:nvPr/>
          </p:nvSpPr>
          <p:spPr>
            <a:xfrm>
              <a:off x="8343601" y="833867"/>
              <a:ext cx="305123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rPr>
                <a:t>TWG meeting reports</a:t>
              </a:r>
            </a:p>
          </p:txBody>
        </p:sp>
      </p:grpSp>
      <p:grpSp>
        <p:nvGrpSpPr>
          <p:cNvPr id="12" name="Group 11">
            <a:extLst>
              <a:ext uri="{FF2B5EF4-FFF2-40B4-BE49-F238E27FC236}">
                <a16:creationId xmlns:a16="http://schemas.microsoft.com/office/drawing/2014/main" id="{F6ADCF22-B736-6367-F127-31B14F473022}"/>
              </a:ext>
            </a:extLst>
          </p:cNvPr>
          <p:cNvGrpSpPr/>
          <p:nvPr/>
        </p:nvGrpSpPr>
        <p:grpSpPr>
          <a:xfrm>
            <a:off x="220464" y="833867"/>
            <a:ext cx="4560686" cy="3772939"/>
            <a:chOff x="220464" y="833867"/>
            <a:chExt cx="4560686" cy="3772939"/>
          </a:xfrm>
        </p:grpSpPr>
        <p:pic>
          <p:nvPicPr>
            <p:cNvPr id="9" name="Picture 8">
              <a:extLst>
                <a:ext uri="{FF2B5EF4-FFF2-40B4-BE49-F238E27FC236}">
                  <a16:creationId xmlns:a16="http://schemas.microsoft.com/office/drawing/2014/main" id="{216D1B37-28E0-BF4E-4F3E-528DD0E7F559}"/>
                </a:ext>
              </a:extLst>
            </p:cNvPr>
            <p:cNvPicPr>
              <a:picLocks noChangeAspect="1"/>
            </p:cNvPicPr>
            <p:nvPr/>
          </p:nvPicPr>
          <p:blipFill>
            <a:blip r:embed="rId11"/>
            <a:stretch>
              <a:fillRect/>
            </a:stretch>
          </p:blipFill>
          <p:spPr>
            <a:xfrm>
              <a:off x="220464" y="1174797"/>
              <a:ext cx="4560686" cy="3432009"/>
            </a:xfrm>
            <a:prstGeom prst="rect">
              <a:avLst/>
            </a:prstGeom>
            <a:ln>
              <a:solidFill>
                <a:schemeClr val="tx1"/>
              </a:solidFill>
            </a:ln>
          </p:spPr>
        </p:pic>
        <p:sp>
          <p:nvSpPr>
            <p:cNvPr id="11" name="TextBox 10">
              <a:extLst>
                <a:ext uri="{FF2B5EF4-FFF2-40B4-BE49-F238E27FC236}">
                  <a16:creationId xmlns:a16="http://schemas.microsoft.com/office/drawing/2014/main" id="{1959E993-38B8-B2CE-C9EB-9EE99DB54490}"/>
                </a:ext>
              </a:extLst>
            </p:cNvPr>
            <p:cNvSpPr txBox="1"/>
            <p:nvPr/>
          </p:nvSpPr>
          <p:spPr>
            <a:xfrm>
              <a:off x="885399" y="833867"/>
              <a:ext cx="305123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hlinkClick r:id="rId12"/>
                </a:rPr>
                <a:t>Discourse</a:t>
              </a:r>
              <a:endPar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692919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BFAB8-EFA4-44AF-A9EB-3B32D4347790}"/>
              </a:ext>
            </a:extLst>
          </p:cNvPr>
          <p:cNvSpPr>
            <a:spLocks noGrp="1"/>
          </p:cNvSpPr>
          <p:nvPr>
            <p:ph type="title"/>
          </p:nvPr>
        </p:nvSpPr>
        <p:spPr>
          <a:xfrm>
            <a:off x="90194" y="205392"/>
            <a:ext cx="10515600" cy="799695"/>
          </a:xfrm>
        </p:spPr>
        <p:txBody>
          <a:bodyPr>
            <a:normAutofit/>
          </a:bodyPr>
          <a:lstStyle/>
          <a:p>
            <a:r>
              <a:rPr lang="en-US" sz="2600" b="1" dirty="0">
                <a:solidFill>
                  <a:srgbClr val="00205C"/>
                </a:solidFill>
                <a:latin typeface="Calibri" panose="020F0502020204030204"/>
              </a:rPr>
              <a:t>What is Next? </a:t>
            </a:r>
          </a:p>
        </p:txBody>
      </p:sp>
      <p:cxnSp>
        <p:nvCxnSpPr>
          <p:cNvPr id="8" name="Straight Connector 7">
            <a:extLst>
              <a:ext uri="{FF2B5EF4-FFF2-40B4-BE49-F238E27FC236}">
                <a16:creationId xmlns:a16="http://schemas.microsoft.com/office/drawing/2014/main" id="{2CF34AF0-B048-4BE8-880B-1D6C56A9362C}"/>
              </a:ext>
            </a:extLst>
          </p:cNvPr>
          <p:cNvCxnSpPr>
            <a:cxnSpLocks/>
          </p:cNvCxnSpPr>
          <p:nvPr/>
        </p:nvCxnSpPr>
        <p:spPr>
          <a:xfrm>
            <a:off x="187100" y="349140"/>
            <a:ext cx="11572875"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1ACE4C0-FE81-BDE5-77F5-56329EBBDECC}"/>
              </a:ext>
            </a:extLst>
          </p:cNvPr>
          <p:cNvPicPr>
            <a:picLocks noChangeAspect="1"/>
          </p:cNvPicPr>
          <p:nvPr/>
        </p:nvPicPr>
        <p:blipFill>
          <a:blip r:embed="rId3"/>
          <a:stretch>
            <a:fillRect/>
          </a:stretch>
        </p:blipFill>
        <p:spPr>
          <a:xfrm>
            <a:off x="414669" y="1498709"/>
            <a:ext cx="4559595" cy="4559595"/>
          </a:xfrm>
          <a:prstGeom prst="rect">
            <a:avLst/>
          </a:prstGeom>
        </p:spPr>
      </p:pic>
      <p:sp>
        <p:nvSpPr>
          <p:cNvPr id="18" name="TextBox 17">
            <a:extLst>
              <a:ext uri="{FF2B5EF4-FFF2-40B4-BE49-F238E27FC236}">
                <a16:creationId xmlns:a16="http://schemas.microsoft.com/office/drawing/2014/main" id="{C79342B4-04EF-BBB7-F85F-1EDA158BE97E}"/>
              </a:ext>
            </a:extLst>
          </p:cNvPr>
          <p:cNvSpPr txBox="1"/>
          <p:nvPr/>
        </p:nvSpPr>
        <p:spPr>
          <a:xfrm>
            <a:off x="5840819" y="1381751"/>
            <a:ext cx="5454868" cy="3323987"/>
          </a:xfrm>
          <a:prstGeom prst="rect">
            <a:avLst/>
          </a:prstGeom>
          <a:noFill/>
        </p:spPr>
        <p:txBody>
          <a:bodyPr wrap="square" rtlCol="0">
            <a:spAutoFit/>
          </a:bodyPr>
          <a:lstStyle/>
          <a:p>
            <a:endParaRPr lang="en-US" sz="2100" dirty="0"/>
          </a:p>
          <a:p>
            <a:endParaRPr lang="en-US" sz="2100" dirty="0"/>
          </a:p>
          <a:p>
            <a:pPr marL="285750" indent="-285750">
              <a:buFont typeface="Arial" panose="020B0604020202020204" pitchFamily="34" charset="0"/>
              <a:buChar char="•"/>
            </a:pPr>
            <a:r>
              <a:rPr lang="en-US" sz="2100" dirty="0"/>
              <a:t>Next Monthly Webinar in April – topic and date TBD.</a:t>
            </a:r>
          </a:p>
          <a:p>
            <a:pPr marL="285750" indent="-285750">
              <a:buFont typeface="Arial" panose="020B0604020202020204" pitchFamily="34" charset="0"/>
              <a:buChar char="•"/>
            </a:pPr>
            <a:endParaRPr lang="en-US" sz="2100" dirty="0"/>
          </a:p>
          <a:p>
            <a:pPr marL="285750" indent="-285750">
              <a:buFont typeface="Arial" panose="020B0604020202020204" pitchFamily="34" charset="0"/>
              <a:buChar char="•"/>
            </a:pPr>
            <a:r>
              <a:rPr lang="en-US" sz="2100" dirty="0"/>
              <a:t>Workstream 2 specific working group on AI – to be coordinated by Lisa Waddell, PHAC.</a:t>
            </a:r>
          </a:p>
          <a:p>
            <a:pPr marL="285750" indent="-285750">
              <a:buFont typeface="Arial" panose="020B0604020202020204" pitchFamily="34" charset="0"/>
              <a:buChar char="•"/>
            </a:pPr>
            <a:endParaRPr lang="en-US" sz="2100" dirty="0"/>
          </a:p>
          <a:p>
            <a:pPr marL="285750" indent="-285750">
              <a:buFont typeface="Arial" panose="020B0604020202020204" pitchFamily="34" charset="0"/>
              <a:buChar char="•"/>
            </a:pPr>
            <a:r>
              <a:rPr lang="en-US" sz="2100" dirty="0"/>
              <a:t>In person Workshop on refining the GREP database schema – May 14-16, Berlin. </a:t>
            </a:r>
          </a:p>
        </p:txBody>
      </p:sp>
    </p:spTree>
    <p:extLst>
      <p:ext uri="{BB962C8B-B14F-4D97-AF65-F5344CB8AC3E}">
        <p14:creationId xmlns:p14="http://schemas.microsoft.com/office/powerpoint/2010/main" val="2922547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B84F7D-07A4-4678-B93A-B3C93ED2C8B1}"/>
              </a:ext>
            </a:extLst>
          </p:cNvPr>
          <p:cNvSpPr>
            <a:spLocks noGrp="1"/>
          </p:cNvSpPr>
          <p:nvPr>
            <p:ph type="ctrTitle"/>
          </p:nvPr>
        </p:nvSpPr>
        <p:spPr>
          <a:xfrm>
            <a:off x="499924" y="699924"/>
            <a:ext cx="10053763" cy="2928470"/>
          </a:xfrm>
        </p:spPr>
        <p:txBody>
          <a:bodyPr anchor="b">
            <a:normAutofit/>
          </a:bodyPr>
          <a:lstStyle/>
          <a:p>
            <a:pPr algn="l"/>
            <a:r>
              <a:rPr lang="en-US" sz="4800" b="1" dirty="0">
                <a:solidFill>
                  <a:schemeClr val="bg1"/>
                </a:solidFill>
              </a:rPr>
              <a:t>Thank you</a:t>
            </a:r>
          </a:p>
        </p:txBody>
      </p:sp>
    </p:spTree>
    <p:extLst>
      <p:ext uri="{BB962C8B-B14F-4D97-AF65-F5344CB8AC3E}">
        <p14:creationId xmlns:p14="http://schemas.microsoft.com/office/powerpoint/2010/main" val="3540983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BFAB8-EFA4-44AF-A9EB-3B32D4347790}"/>
              </a:ext>
            </a:extLst>
          </p:cNvPr>
          <p:cNvSpPr>
            <a:spLocks noGrp="1"/>
          </p:cNvSpPr>
          <p:nvPr>
            <p:ph type="title"/>
          </p:nvPr>
        </p:nvSpPr>
        <p:spPr>
          <a:xfrm>
            <a:off x="90194" y="205392"/>
            <a:ext cx="10515600" cy="799695"/>
          </a:xfrm>
        </p:spPr>
        <p:txBody>
          <a:bodyPr>
            <a:normAutofit/>
          </a:bodyPr>
          <a:lstStyle/>
          <a:p>
            <a:r>
              <a:rPr lang="en-US" sz="2600" b="1" dirty="0">
                <a:solidFill>
                  <a:srgbClr val="00205C"/>
                </a:solidFill>
                <a:latin typeface="Calibri" panose="020F0502020204030204"/>
              </a:rPr>
              <a:t>What is Next? </a:t>
            </a:r>
          </a:p>
        </p:txBody>
      </p:sp>
      <p:cxnSp>
        <p:nvCxnSpPr>
          <p:cNvPr id="8" name="Straight Connector 7">
            <a:extLst>
              <a:ext uri="{FF2B5EF4-FFF2-40B4-BE49-F238E27FC236}">
                <a16:creationId xmlns:a16="http://schemas.microsoft.com/office/drawing/2014/main" id="{2CF34AF0-B048-4BE8-880B-1D6C56A9362C}"/>
              </a:ext>
            </a:extLst>
          </p:cNvPr>
          <p:cNvCxnSpPr>
            <a:cxnSpLocks/>
          </p:cNvCxnSpPr>
          <p:nvPr/>
        </p:nvCxnSpPr>
        <p:spPr>
          <a:xfrm>
            <a:off x="187100" y="349140"/>
            <a:ext cx="11572875"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C8D8FF41-911B-4D9C-9FD9-CBF6B6695DFF}"/>
              </a:ext>
            </a:extLst>
          </p:cNvPr>
          <p:cNvSpPr/>
          <p:nvPr/>
        </p:nvSpPr>
        <p:spPr>
          <a:xfrm>
            <a:off x="615018" y="2352414"/>
            <a:ext cx="5154592" cy="4221227"/>
          </a:xfrm>
          <a:prstGeom prst="roundRect">
            <a:avLst/>
          </a:prstGeom>
          <a:solidFill>
            <a:srgbClr val="F4A81D">
              <a:lumMod val="20000"/>
              <a:lumOff val="80000"/>
              <a:alpha val="65000"/>
            </a:srgbClr>
          </a:solidFill>
          <a:ln w="6350" cap="flat" cmpd="sng" algn="ctr">
            <a:solidFill>
              <a:srgbClr val="F4A81D">
                <a:lumMod val="75000"/>
              </a:srgbClr>
            </a:solidFill>
            <a:prstDash val="solid"/>
            <a:miter lim="800000"/>
          </a:ln>
          <a:effectLst/>
        </p:spPr>
        <p:txBody>
          <a:bodyPr rtlCol="0" anchor="t"/>
          <a:lstStyle/>
          <a:p>
            <a:pPr marL="0" marR="0" lvl="0" indent="0" algn="ctr" defTabSz="914400" eaLnBrk="1" fontAlgn="base" latinLnBrk="0" hangingPunct="1">
              <a:lnSpc>
                <a:spcPct val="107000"/>
              </a:lnSpc>
              <a:spcBef>
                <a:spcPts val="0"/>
              </a:spcBef>
              <a:spcAft>
                <a:spcPts val="0"/>
              </a:spcAft>
              <a:buClrTx/>
              <a:buSzTx/>
              <a:buFontTx/>
              <a:buNone/>
              <a:tabLst/>
              <a:defRPr/>
            </a:pPr>
            <a:r>
              <a:rPr kumimoji="0" lang="en-US" sz="1800" b="1" i="1" u="none" strike="noStrike" kern="0" cap="none" spc="0" normalizeH="0" baseline="0" noProof="0" dirty="0" err="1">
                <a:ln>
                  <a:noFill/>
                </a:ln>
                <a:solidFill>
                  <a:srgbClr val="000000"/>
                </a:solidFill>
                <a:effectLst/>
                <a:uLnTx/>
                <a:uFillTx/>
                <a:latin typeface="Source Sans Pro Light"/>
                <a:ea typeface="+mn-ea"/>
                <a:cs typeface="+mn-cs"/>
              </a:rPr>
              <a:t>EpiParameter</a:t>
            </a:r>
            <a:r>
              <a:rPr kumimoji="0" lang="en-US" sz="1800" b="1" i="1" u="none" strike="noStrike" kern="0" cap="none" spc="0" normalizeH="0" baseline="0" noProof="0" dirty="0">
                <a:ln>
                  <a:noFill/>
                </a:ln>
                <a:solidFill>
                  <a:srgbClr val="000000"/>
                </a:solidFill>
                <a:effectLst/>
                <a:uLnTx/>
                <a:uFillTx/>
                <a:latin typeface="Source Sans Pro Light"/>
                <a:ea typeface="+mn-ea"/>
                <a:cs typeface="+mn-cs"/>
              </a:rPr>
              <a:t> Collaboratory Workshop: Refining the GREP database schema </a:t>
            </a:r>
          </a:p>
          <a:p>
            <a:pPr marL="0" marR="0" lvl="0" indent="0" algn="ctr" defTabSz="914400" eaLnBrk="1" fontAlgn="base" latinLnBrk="0" hangingPunct="1">
              <a:lnSpc>
                <a:spcPct val="107000"/>
              </a:lnSpc>
              <a:spcBef>
                <a:spcPts val="0"/>
              </a:spcBef>
              <a:spcAft>
                <a:spcPts val="0"/>
              </a:spcAft>
              <a:buClrTx/>
              <a:buSzTx/>
              <a:buFontTx/>
              <a:buNone/>
              <a:tabLst/>
              <a:defRPr/>
            </a:pPr>
            <a:endParaRPr kumimoji="0" lang="en-US" sz="1800" b="1" i="1" u="none" strike="noStrike" kern="0" cap="none" spc="0" normalizeH="0" baseline="0" noProof="0" dirty="0">
              <a:ln>
                <a:noFill/>
              </a:ln>
              <a:solidFill>
                <a:srgbClr val="000000"/>
              </a:solidFill>
              <a:effectLst/>
              <a:uLnTx/>
              <a:uFillTx/>
              <a:latin typeface="Source Sans Pro Light"/>
              <a:ea typeface="+mn-ea"/>
              <a:cs typeface="+mn-cs"/>
            </a:endParaRPr>
          </a:p>
          <a:p>
            <a:pPr marL="342900" marR="0" lvl="0" indent="-342900" defTabSz="914400" eaLnBrk="1" fontAlgn="base" latinLnBrk="0" hangingPunct="1">
              <a:lnSpc>
                <a:spcPct val="107000"/>
              </a:lnSpc>
              <a:spcBef>
                <a:spcPts val="0"/>
              </a:spcBef>
              <a:spcAft>
                <a:spcPts val="0"/>
              </a:spcAft>
              <a:buClrTx/>
              <a:buSzTx/>
              <a:buFont typeface="Arial" panose="020B0604020202020204" pitchFamily="34" charset="0"/>
              <a:buChar char="•"/>
              <a:tabLst>
                <a:tab pos="457200" algn="l"/>
              </a:tabLst>
              <a:defRPr/>
            </a:pPr>
            <a:r>
              <a:rPr kumimoji="0" lang="en-US" sz="1800" b="0" i="0" u="none" strike="noStrike" kern="0" cap="none" spc="0" normalizeH="0" baseline="0" noProof="0" dirty="0">
                <a:ln>
                  <a:noFill/>
                </a:ln>
                <a:solidFill>
                  <a:srgbClr val="000000"/>
                </a:solidFill>
                <a:effectLst/>
                <a:uLnTx/>
                <a:uFillTx/>
                <a:latin typeface="Source Sans Pro Light"/>
                <a:ea typeface="+mn-ea"/>
                <a:cs typeface="+mn-cs"/>
              </a:rPr>
              <a:t>In-person Hackathon on May 14-16</a:t>
            </a:r>
            <a:r>
              <a:rPr kumimoji="0" lang="en-US" sz="1800" b="0" i="0" u="none" strike="noStrike" kern="0" cap="none" spc="0" normalizeH="0" baseline="30000" noProof="0" dirty="0">
                <a:ln>
                  <a:noFill/>
                </a:ln>
                <a:solidFill>
                  <a:srgbClr val="000000"/>
                </a:solidFill>
                <a:effectLst/>
                <a:uLnTx/>
                <a:uFillTx/>
                <a:latin typeface="Source Sans Pro Light"/>
                <a:ea typeface="+mn-ea"/>
                <a:cs typeface="+mn-cs"/>
              </a:rPr>
              <a:t>th</a:t>
            </a:r>
            <a:r>
              <a:rPr kumimoji="0" lang="en-US" sz="1800" b="0" i="0" u="none" strike="noStrike" kern="0" cap="none" spc="0" normalizeH="0" baseline="0" noProof="0" dirty="0">
                <a:ln>
                  <a:noFill/>
                </a:ln>
                <a:solidFill>
                  <a:srgbClr val="000000"/>
                </a:solidFill>
                <a:effectLst/>
                <a:uLnTx/>
                <a:uFillTx/>
                <a:latin typeface="Source Sans Pro Light"/>
                <a:ea typeface="+mn-ea"/>
                <a:cs typeface="+mn-cs"/>
              </a:rPr>
              <a:t> , Berlin.</a:t>
            </a:r>
          </a:p>
          <a:p>
            <a:pPr marL="0" marR="0" lvl="0" indent="0" defTabSz="914400" eaLnBrk="1" fontAlgn="base" latinLnBrk="0" hangingPunct="1">
              <a:lnSpc>
                <a:spcPct val="107000"/>
              </a:lnSpc>
              <a:spcBef>
                <a:spcPts val="0"/>
              </a:spcBef>
              <a:spcAft>
                <a:spcPts val="0"/>
              </a:spcAft>
              <a:buClrTx/>
              <a:buSzTx/>
              <a:buFontTx/>
              <a:buNone/>
              <a:tabLst>
                <a:tab pos="457200" algn="l"/>
              </a:tabLst>
              <a:defRPr/>
            </a:pPr>
            <a:endParaRPr kumimoji="0" lang="en-US" sz="1800" b="0" i="0" u="none" strike="noStrike" kern="0" cap="none" spc="0" normalizeH="0" baseline="0" noProof="0" dirty="0">
              <a:ln>
                <a:noFill/>
              </a:ln>
              <a:solidFill>
                <a:srgbClr val="000000"/>
              </a:solidFill>
              <a:effectLst/>
              <a:uLnTx/>
              <a:uFillTx/>
              <a:latin typeface="Source Sans Pro Light"/>
              <a:ea typeface="+mn-ea"/>
              <a:cs typeface="+mn-cs"/>
            </a:endParaRPr>
          </a:p>
          <a:p>
            <a:pPr marL="342900" marR="0" lvl="0" indent="-342900" defTabSz="914400" eaLnBrk="1" fontAlgn="base" latinLnBrk="0" hangingPunct="1">
              <a:lnSpc>
                <a:spcPct val="107000"/>
              </a:lnSpc>
              <a:spcBef>
                <a:spcPts val="0"/>
              </a:spcBef>
              <a:spcAft>
                <a:spcPts val="0"/>
              </a:spcAft>
              <a:buClrTx/>
              <a:buSzTx/>
              <a:buFont typeface="Arial" panose="020B0604020202020204" pitchFamily="34" charset="0"/>
              <a:buChar char="•"/>
              <a:tabLst>
                <a:tab pos="457200" algn="l"/>
              </a:tabLst>
              <a:defRPr/>
            </a:pPr>
            <a:r>
              <a:rPr kumimoji="0" lang="en-US" sz="1800" b="0" i="0" u="none" strike="noStrike" kern="0" cap="none" spc="0" normalizeH="0" baseline="0" noProof="0" dirty="0">
                <a:ln>
                  <a:noFill/>
                </a:ln>
                <a:solidFill>
                  <a:srgbClr val="000000"/>
                </a:solidFill>
                <a:effectLst/>
                <a:uLnTx/>
                <a:uFillTx/>
                <a:latin typeface="Source Sans Pro Light"/>
                <a:ea typeface="+mn-ea"/>
                <a:cs typeface="+mn-cs"/>
              </a:rPr>
              <a:t>Test Public Health use cases to inform /refine the database schema and structure</a:t>
            </a:r>
          </a:p>
          <a:p>
            <a:pPr marL="342900" marR="0" lvl="0" indent="-342900" defTabSz="914400" eaLnBrk="1" fontAlgn="base" latinLnBrk="0" hangingPunct="1">
              <a:lnSpc>
                <a:spcPct val="107000"/>
              </a:lnSpc>
              <a:spcBef>
                <a:spcPts val="0"/>
              </a:spcBef>
              <a:spcAft>
                <a:spcPts val="0"/>
              </a:spcAft>
              <a:buClrTx/>
              <a:buSzTx/>
              <a:buFont typeface="Arial" panose="020B0604020202020204" pitchFamily="34" charset="0"/>
              <a:buChar char="•"/>
              <a:tabLst>
                <a:tab pos="457200" algn="l"/>
              </a:tabLst>
              <a:defRPr/>
            </a:pPr>
            <a:endParaRPr kumimoji="0" lang="en-US" sz="1800" b="0" i="0" u="none" strike="noStrike" kern="0" cap="none" spc="0" normalizeH="0" baseline="0" noProof="0" dirty="0">
              <a:ln>
                <a:noFill/>
              </a:ln>
              <a:solidFill>
                <a:srgbClr val="000000"/>
              </a:solidFill>
              <a:effectLst/>
              <a:uLnTx/>
              <a:uFillTx/>
              <a:latin typeface="Source Sans Pro Light"/>
              <a:ea typeface="+mn-ea"/>
              <a:cs typeface="+mn-cs"/>
            </a:endParaRPr>
          </a:p>
          <a:p>
            <a:pPr marL="342900" marR="0" lvl="0" indent="-342900" defTabSz="914400" eaLnBrk="1" fontAlgn="base" latinLnBrk="0" hangingPunct="1">
              <a:lnSpc>
                <a:spcPct val="107000"/>
              </a:lnSpc>
              <a:spcBef>
                <a:spcPts val="0"/>
              </a:spcBef>
              <a:spcAft>
                <a:spcPts val="0"/>
              </a:spcAft>
              <a:buClrTx/>
              <a:buSzTx/>
              <a:buFont typeface="Arial" panose="020B0604020202020204" pitchFamily="34" charset="0"/>
              <a:buChar char="•"/>
              <a:tabLst>
                <a:tab pos="457200" algn="l"/>
              </a:tabLst>
              <a:defRPr/>
            </a:pPr>
            <a:r>
              <a:rPr kumimoji="0" lang="en-US" sz="1800" b="0" i="0" u="none" strike="noStrike" kern="0" cap="none" spc="0" normalizeH="0" baseline="0" noProof="0" dirty="0">
                <a:ln>
                  <a:noFill/>
                </a:ln>
                <a:solidFill>
                  <a:srgbClr val="000000"/>
                </a:solidFill>
                <a:effectLst/>
                <a:uLnTx/>
                <a:uFillTx/>
                <a:latin typeface="Source Sans Pro Light"/>
                <a:ea typeface="+mn-ea"/>
                <a:cs typeface="+mn-cs"/>
              </a:rPr>
              <a:t>Identify challenges and solutions related to parameters extraction </a:t>
            </a:r>
          </a:p>
          <a:p>
            <a:pPr marL="342900" marR="0" lvl="0" indent="-342900" defTabSz="914400" eaLnBrk="1" fontAlgn="base" latinLnBrk="0" hangingPunct="1">
              <a:lnSpc>
                <a:spcPct val="107000"/>
              </a:lnSpc>
              <a:spcBef>
                <a:spcPts val="0"/>
              </a:spcBef>
              <a:spcAft>
                <a:spcPts val="0"/>
              </a:spcAft>
              <a:buClrTx/>
              <a:buSzTx/>
              <a:buFont typeface="Arial" panose="020B0604020202020204" pitchFamily="34" charset="0"/>
              <a:buChar char="•"/>
              <a:tabLst>
                <a:tab pos="457200" algn="l"/>
              </a:tabLst>
              <a:defRPr/>
            </a:pPr>
            <a:endParaRPr kumimoji="0" lang="en-US" sz="1800" b="0" i="0" u="none" strike="noStrike" kern="0" cap="none" spc="0" normalizeH="0" baseline="0" noProof="0" dirty="0">
              <a:ln>
                <a:noFill/>
              </a:ln>
              <a:solidFill>
                <a:srgbClr val="000000"/>
              </a:solidFill>
              <a:effectLst/>
              <a:uLnTx/>
              <a:uFillTx/>
              <a:latin typeface="Source Sans Pro Light"/>
              <a:ea typeface="+mn-ea"/>
              <a:cs typeface="+mn-cs"/>
            </a:endParaRPr>
          </a:p>
          <a:p>
            <a:pPr marL="342900" marR="0" lvl="0" indent="-342900" defTabSz="914400" eaLnBrk="1" fontAlgn="base" latinLnBrk="0" hangingPunct="1">
              <a:lnSpc>
                <a:spcPct val="107000"/>
              </a:lnSpc>
              <a:spcBef>
                <a:spcPts val="0"/>
              </a:spcBef>
              <a:spcAft>
                <a:spcPts val="0"/>
              </a:spcAft>
              <a:buClrTx/>
              <a:buSzTx/>
              <a:buFont typeface="Arial" panose="020B0604020202020204" pitchFamily="34" charset="0"/>
              <a:buChar char="•"/>
              <a:tabLst>
                <a:tab pos="457200" algn="l"/>
              </a:tabLst>
              <a:defRPr/>
            </a:pPr>
            <a:r>
              <a:rPr kumimoji="0" lang="en-US" sz="1800" b="0" i="0" u="none" strike="noStrike" kern="0" cap="none" spc="0" normalizeH="0" baseline="0" noProof="0" dirty="0">
                <a:ln>
                  <a:noFill/>
                </a:ln>
                <a:solidFill>
                  <a:srgbClr val="000000"/>
                </a:solidFill>
                <a:effectLst/>
                <a:uLnTx/>
                <a:uFillTx/>
                <a:latin typeface="Source Sans Pro Light"/>
                <a:ea typeface="+mn-ea"/>
                <a:cs typeface="+mn-cs"/>
              </a:rPr>
              <a:t>Enhance interoperability between parameter data storage solutions and analytical tools</a:t>
            </a:r>
          </a:p>
          <a:p>
            <a:pPr marL="342900" marR="0" lvl="0" indent="-342900" defTabSz="914400" eaLnBrk="1" fontAlgn="base" latinLnBrk="0" hangingPunct="1">
              <a:lnSpc>
                <a:spcPct val="107000"/>
              </a:lnSpc>
              <a:spcBef>
                <a:spcPts val="0"/>
              </a:spcBef>
              <a:spcAft>
                <a:spcPts val="0"/>
              </a:spcAft>
              <a:buClrTx/>
              <a:buSzTx/>
              <a:buFont typeface="Arial" panose="020B0604020202020204" pitchFamily="34" charset="0"/>
              <a:buChar char="•"/>
              <a:tabLst>
                <a:tab pos="457200" algn="l"/>
              </a:tabLst>
              <a:defRPr/>
            </a:pPr>
            <a:endParaRPr kumimoji="0" lang="en-US" sz="1800" b="0" i="0" u="none" strike="noStrike" kern="0" cap="none" spc="0" normalizeH="0" baseline="0" noProof="0" dirty="0">
              <a:ln>
                <a:noFill/>
              </a:ln>
              <a:solidFill>
                <a:srgbClr val="000000"/>
              </a:solidFill>
              <a:effectLst/>
              <a:uLnTx/>
              <a:uFillTx/>
              <a:latin typeface="Source Sans Pro Light"/>
              <a:ea typeface="+mn-ea"/>
              <a:cs typeface="+mn-cs"/>
            </a:endParaRPr>
          </a:p>
          <a:p>
            <a:pPr marL="0" marR="0" lvl="0" indent="0" algn="ctr" defTabSz="914400" eaLnBrk="1" fontAlgn="base" latinLnBrk="0" hangingPunct="1">
              <a:lnSpc>
                <a:spcPct val="107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ource Sans Pro Light"/>
                <a:ea typeface="+mn-ea"/>
                <a:cs typeface="+mn-cs"/>
              </a:rPr>
              <a:t> </a:t>
            </a:r>
          </a:p>
        </p:txBody>
      </p:sp>
      <p:pic>
        <p:nvPicPr>
          <p:cNvPr id="7" name="Picture 6">
            <a:extLst>
              <a:ext uri="{FF2B5EF4-FFF2-40B4-BE49-F238E27FC236}">
                <a16:creationId xmlns:a16="http://schemas.microsoft.com/office/drawing/2014/main" id="{69FB59B4-BEEB-7C4B-B8AF-7F14E92D0E5C}"/>
              </a:ext>
            </a:extLst>
          </p:cNvPr>
          <p:cNvPicPr>
            <a:picLocks noChangeAspect="1"/>
          </p:cNvPicPr>
          <p:nvPr/>
        </p:nvPicPr>
        <p:blipFill rotWithShape="1">
          <a:blip r:embed="rId3">
            <a:duotone>
              <a:srgbClr val="F4A81D">
                <a:shade val="45000"/>
                <a:satMod val="135000"/>
              </a:srgbClr>
              <a:prstClr val="white"/>
            </a:duotone>
          </a:blip>
          <a:srcRect b="13429"/>
          <a:stretch/>
        </p:blipFill>
        <p:spPr>
          <a:xfrm>
            <a:off x="2101589" y="991439"/>
            <a:ext cx="1524000" cy="1319349"/>
          </a:xfrm>
          <a:prstGeom prst="rect">
            <a:avLst/>
          </a:prstGeom>
        </p:spPr>
      </p:pic>
    </p:spTree>
    <p:extLst>
      <p:ext uri="{BB962C8B-B14F-4D97-AF65-F5344CB8AC3E}">
        <p14:creationId xmlns:p14="http://schemas.microsoft.com/office/powerpoint/2010/main" val="39409673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WHO_palette">
      <a:dk1>
        <a:srgbClr val="000000"/>
      </a:dk1>
      <a:lt1>
        <a:srgbClr val="FFFFFF"/>
      </a:lt1>
      <a:dk2>
        <a:srgbClr val="00205C"/>
      </a:dk2>
      <a:lt2>
        <a:srgbClr val="E7E6E6"/>
      </a:lt2>
      <a:accent1>
        <a:srgbClr val="0099DD"/>
      </a:accent1>
      <a:accent2>
        <a:srgbClr val="F16829"/>
      </a:accent2>
      <a:accent3>
        <a:srgbClr val="F3A81C"/>
      </a:accent3>
      <a:accent4>
        <a:srgbClr val="A6228C"/>
      </a:accent4>
      <a:accent5>
        <a:srgbClr val="5B2C86"/>
      </a:accent5>
      <a:accent6>
        <a:srgbClr val="80BC50"/>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23F37193D1FD4FA7C5F6B177ACE71D" ma:contentTypeVersion="18" ma:contentTypeDescription="Create a new document." ma:contentTypeScope="" ma:versionID="9467de68c65984e4345e07fb8d161dd2">
  <xsd:schema xmlns:xsd="http://www.w3.org/2001/XMLSchema" xmlns:xs="http://www.w3.org/2001/XMLSchema" xmlns:p="http://schemas.microsoft.com/office/2006/metadata/properties" xmlns:ns3="3fb5d5a2-0b37-4838-a1be-c0974a47b168" xmlns:ns4="af0841bf-f90a-49f0-bd25-52494efc7298" targetNamespace="http://schemas.microsoft.com/office/2006/metadata/properties" ma:root="true" ma:fieldsID="f470ced7921c0e321d5e01ea8333c2c5" ns3:_="" ns4:_="">
    <xsd:import namespace="3fb5d5a2-0b37-4838-a1be-c0974a47b168"/>
    <xsd:import namespace="af0841bf-f90a-49f0-bd25-52494efc7298"/>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Location" minOccurs="0"/>
                <xsd:element ref="ns3:MediaServiceAutoKeyPoints" minOccurs="0"/>
                <xsd:element ref="ns3:MediaServiceKeyPoints" minOccurs="0"/>
                <xsd:element ref="ns4:SharedWithUsers" minOccurs="0"/>
                <xsd:element ref="ns4:SharedWithDetails" minOccurs="0"/>
                <xsd:element ref="ns4:SharingHintHash"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b5d5a2-0b37-4838-a1be-c0974a47b16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f0841bf-f90a-49f0-bd25-52494efc7298"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3fb5d5a2-0b37-4838-a1be-c0974a47b168" xsi:nil="true"/>
  </documentManagement>
</p:properties>
</file>

<file path=customXml/itemProps1.xml><?xml version="1.0" encoding="utf-8"?>
<ds:datastoreItem xmlns:ds="http://schemas.openxmlformats.org/officeDocument/2006/customXml" ds:itemID="{3F11D134-000B-4ACC-9373-7096B0DAD0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b5d5a2-0b37-4838-a1be-c0974a47b168"/>
    <ds:schemaRef ds:uri="af0841bf-f90a-49f0-bd25-52494efc72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DFE9DC4-2983-46D3-982F-70AFFDB9C8AA}">
  <ds:schemaRefs>
    <ds:schemaRef ds:uri="http://schemas.microsoft.com/sharepoint/v3/contenttype/forms"/>
  </ds:schemaRefs>
</ds:datastoreItem>
</file>

<file path=customXml/itemProps3.xml><?xml version="1.0" encoding="utf-8"?>
<ds:datastoreItem xmlns:ds="http://schemas.openxmlformats.org/officeDocument/2006/customXml" ds:itemID="{2E1495A9-8002-4116-9828-3216E6DC51B8}">
  <ds:schemaRefs>
    <ds:schemaRef ds:uri="3fb5d5a2-0b37-4838-a1be-c0974a47b168"/>
    <ds:schemaRef ds:uri="af0841bf-f90a-49f0-bd25-52494efc7298"/>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248</TotalTime>
  <Words>1760</Words>
  <Application>Microsoft Office PowerPoint</Application>
  <PresentationFormat>Widescreen</PresentationFormat>
  <Paragraphs>249</Paragraphs>
  <Slides>14</Slides>
  <Notes>14</Notes>
  <HiddenSlides>5</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Arial</vt:lpstr>
      <vt:lpstr>Calibri</vt:lpstr>
      <vt:lpstr>Calibri Light</vt:lpstr>
      <vt:lpstr>Helvetica</vt:lpstr>
      <vt:lpstr>Söhne</vt:lpstr>
      <vt:lpstr>Source Sans Pro Light</vt:lpstr>
      <vt:lpstr>Symbol</vt:lpstr>
      <vt:lpstr>Office Theme</vt:lpstr>
      <vt:lpstr>1_Office Theme</vt:lpstr>
      <vt:lpstr>Welcome to the Epi Parameter Community Webinar Series   </vt:lpstr>
      <vt:lpstr>Meeting agenda</vt:lpstr>
      <vt:lpstr>Our presenters today…</vt:lpstr>
      <vt:lpstr>Quick Community Survey (will take 2 minutes!)</vt:lpstr>
      <vt:lpstr>PowerPoint Presentation</vt:lpstr>
      <vt:lpstr> How to Join and Contribute to the WHO Epi parameter community</vt:lpstr>
      <vt:lpstr>What is Next? </vt:lpstr>
      <vt:lpstr>Thank you</vt:lpstr>
      <vt:lpstr>What is Next? </vt:lpstr>
      <vt:lpstr>Problem Statement and proposed approach</vt:lpstr>
      <vt:lpstr>PowerPoint Presentation</vt:lpstr>
      <vt:lpstr>Key project outputs</vt:lpstr>
      <vt:lpstr>WHO Project Team</vt:lpstr>
      <vt:lpstr>External core working group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Epi Parameter Use Case</dc:title>
  <dc:creator>NDUMBI NGAMALA, Patricia</dc:creator>
  <cp:lastModifiedBy>NDUMBI NGAMALA, Patricia</cp:lastModifiedBy>
  <cp:revision>3</cp:revision>
  <dcterms:created xsi:type="dcterms:W3CDTF">2023-06-12T13:21:11Z</dcterms:created>
  <dcterms:modified xsi:type="dcterms:W3CDTF">2024-03-25T14:46:00Z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0x0101001323F37193D1FD4FA7C5F6B177ACE71D</vt:lpwstr>
  </property>
</Properties>
</file>